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61" r:id="rId3"/>
  </p:sldMasterIdLst>
  <p:notesMasterIdLst>
    <p:notesMasterId r:id="rId5"/>
  </p:notesMasterIdLst>
  <p:handoutMasterIdLst>
    <p:handoutMasterId r:id="rId6"/>
  </p:handoutMasterIdLst>
  <p:sldIdLst>
    <p:sldId id="256" r:id="rId4"/>
  </p:sldIdLst>
  <p:sldSz cx="43891200" cy="32918400"/>
  <p:notesSz cx="6858000" cy="9144000"/>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581">
          <p15:clr>
            <a:srgbClr val="A4A3A4"/>
          </p15:clr>
        </p15:guide>
        <p15:guide id="6" pos="2706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0658" autoAdjust="0"/>
    <p:restoredTop sz="94701" autoAdjust="0"/>
  </p:normalViewPr>
  <p:slideViewPr>
    <p:cSldViewPr snapToGrid="0" snapToObjects="1" showGuides="1">
      <p:cViewPr>
        <p:scale>
          <a:sx n="40" d="100"/>
          <a:sy n="40" d="100"/>
        </p:scale>
        <p:origin x="-6762" y="42"/>
      </p:cViewPr>
      <p:guideLst>
        <p:guide orient="horz" pos="3318"/>
        <p:guide orient="horz" pos="288"/>
        <p:guide orient="horz" pos="20160"/>
        <p:guide orient="horz"/>
        <p:guide pos="581"/>
        <p:guide pos="270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9" d="100"/>
          <a:sy n="79" d="100"/>
        </p:scale>
        <p:origin x="-376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5/24/2016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3974068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5/24/2016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241463798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2410307044"/>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0.png"/><Relationship Id="rId3" Type="http://schemas.openxmlformats.org/officeDocument/2006/relationships/hyperlink" Target="http://www.uis.edu/gis/about/links/" TargetMode="External"/><Relationship Id="rId7" Type="http://schemas.openxmlformats.org/officeDocument/2006/relationships/image" Target="../media/image5.png"/><Relationship Id="rId12" Type="http://schemas.openxmlformats.org/officeDocument/2006/relationships/image" Target="../media/image9.png"/><Relationship Id="rId17" Type="http://schemas.openxmlformats.org/officeDocument/2006/relationships/image" Target="../media/image2.wmf"/><Relationship Id="rId2" Type="http://schemas.openxmlformats.org/officeDocument/2006/relationships/slideMaster" Target="../slideMasters/slideMaster1.xml"/><Relationship Id="rId16" Type="http://schemas.openxmlformats.org/officeDocument/2006/relationships/oleObject" Target="../embeddings/oleObject2.bin"/><Relationship Id="rId1" Type="http://schemas.openxmlformats.org/officeDocument/2006/relationships/vmlDrawing" Target="../drawings/vmlDrawing1.vml"/><Relationship Id="rId6" Type="http://schemas.openxmlformats.org/officeDocument/2006/relationships/image" Target="../media/image4.jpeg"/><Relationship Id="rId11" Type="http://schemas.microsoft.com/office/2007/relationships/hdphoto" Target="../media/hdphoto1.wdp"/><Relationship Id="rId5" Type="http://schemas.openxmlformats.org/officeDocument/2006/relationships/image" Target="../media/image3.png"/><Relationship Id="rId15" Type="http://schemas.openxmlformats.org/officeDocument/2006/relationships/image" Target="../media/image1.wmf"/><Relationship Id="rId10" Type="http://schemas.openxmlformats.org/officeDocument/2006/relationships/image" Target="../media/image8.png"/><Relationship Id="rId4" Type="http://schemas.openxmlformats.org/officeDocument/2006/relationships/hyperlink" Target="http://uis.edu/ens" TargetMode="External"/><Relationship Id="rId9" Type="http://schemas.openxmlformats.org/officeDocument/2006/relationships/image" Target="../media/image7.jpeg"/><Relationship Id="rId14" Type="http://schemas.openxmlformats.org/officeDocument/2006/relationships/oleObject" Target="../embeddings/oleObject1.bin"/></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0.png"/><Relationship Id="rId3" Type="http://schemas.openxmlformats.org/officeDocument/2006/relationships/hyperlink" Target="http://www.uis.edu/gis/about/links/" TargetMode="External"/><Relationship Id="rId7" Type="http://schemas.openxmlformats.org/officeDocument/2006/relationships/image" Target="../media/image5.png"/><Relationship Id="rId12" Type="http://schemas.openxmlformats.org/officeDocument/2006/relationships/image" Target="../media/image9.png"/><Relationship Id="rId17" Type="http://schemas.openxmlformats.org/officeDocument/2006/relationships/image" Target="../media/image2.wmf"/><Relationship Id="rId2" Type="http://schemas.openxmlformats.org/officeDocument/2006/relationships/slideMaster" Target="../slideMasters/slideMaster2.xml"/><Relationship Id="rId16" Type="http://schemas.openxmlformats.org/officeDocument/2006/relationships/oleObject" Target="../embeddings/oleObject2.bin"/><Relationship Id="rId1" Type="http://schemas.openxmlformats.org/officeDocument/2006/relationships/vmlDrawing" Target="../drawings/vmlDrawing2.vml"/><Relationship Id="rId6" Type="http://schemas.openxmlformats.org/officeDocument/2006/relationships/image" Target="../media/image4.jpeg"/><Relationship Id="rId11" Type="http://schemas.microsoft.com/office/2007/relationships/hdphoto" Target="../media/hdphoto1.wdp"/><Relationship Id="rId5" Type="http://schemas.openxmlformats.org/officeDocument/2006/relationships/image" Target="../media/image3.png"/><Relationship Id="rId15" Type="http://schemas.openxmlformats.org/officeDocument/2006/relationships/image" Target="../media/image1.wmf"/><Relationship Id="rId10" Type="http://schemas.openxmlformats.org/officeDocument/2006/relationships/image" Target="../media/image8.png"/><Relationship Id="rId4" Type="http://schemas.openxmlformats.org/officeDocument/2006/relationships/hyperlink" Target="http://uis.edu/ens" TargetMode="External"/><Relationship Id="rId9" Type="http://schemas.openxmlformats.org/officeDocument/2006/relationships/image" Target="../media/image7.jpeg"/><Relationship Id="rId14" Type="http://schemas.openxmlformats.org/officeDocument/2006/relationships/oleObject" Target="../embeddings/oleObject1.bin"/></Relationships>
</file>

<file path=ppt/slideLayouts/_rels/slideLayout3.xml.rels><?xml version="1.0" encoding="UTF-8" standalone="yes"?>
<Relationships xmlns="http://schemas.openxmlformats.org/package/2006/relationships"><Relationship Id="rId8" Type="http://schemas.microsoft.com/office/2007/relationships/hdphoto" Target="../media/hdphoto1.wdp"/><Relationship Id="rId13" Type="http://schemas.openxmlformats.org/officeDocument/2006/relationships/image" Target="../media/image10.png"/><Relationship Id="rId3" Type="http://schemas.openxmlformats.org/officeDocument/2006/relationships/hyperlink" Target="http://www.uis.edu/gis/about/links/" TargetMode="External"/><Relationship Id="rId7" Type="http://schemas.openxmlformats.org/officeDocument/2006/relationships/image" Target="../media/image8.png"/><Relationship Id="rId12" Type="http://schemas.openxmlformats.org/officeDocument/2006/relationships/image" Target="../media/image6.jpeg"/><Relationship Id="rId17" Type="http://schemas.openxmlformats.org/officeDocument/2006/relationships/image" Target="../media/image2.wmf"/><Relationship Id="rId2" Type="http://schemas.openxmlformats.org/officeDocument/2006/relationships/slideMaster" Target="../slideMasters/slideMaster3.xml"/><Relationship Id="rId16" Type="http://schemas.openxmlformats.org/officeDocument/2006/relationships/oleObject" Target="../embeddings/oleObject2.bin"/><Relationship Id="rId1" Type="http://schemas.openxmlformats.org/officeDocument/2006/relationships/vmlDrawing" Target="../drawings/vmlDrawing3.vml"/><Relationship Id="rId6" Type="http://schemas.openxmlformats.org/officeDocument/2006/relationships/image" Target="../media/image7.jpeg"/><Relationship Id="rId11" Type="http://schemas.openxmlformats.org/officeDocument/2006/relationships/image" Target="../media/image5.png"/><Relationship Id="rId5" Type="http://schemas.openxmlformats.org/officeDocument/2006/relationships/image" Target="../media/image3.png"/><Relationship Id="rId15" Type="http://schemas.openxmlformats.org/officeDocument/2006/relationships/image" Target="../media/image1.wmf"/><Relationship Id="rId10" Type="http://schemas.openxmlformats.org/officeDocument/2006/relationships/image" Target="../media/image4.jpeg"/><Relationship Id="rId4" Type="http://schemas.openxmlformats.org/officeDocument/2006/relationships/hyperlink" Target="http://uis.edu/ens" TargetMode="External"/><Relationship Id="rId9" Type="http://schemas.openxmlformats.org/officeDocument/2006/relationships/image" Target="../media/image9.png"/><Relationship Id="rId14" Type="http://schemas.openxmlformats.org/officeDocument/2006/relationships/oleObject" Target="../embeddings/oleObject1.bin"/></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Wide center column">
    <p:spTree>
      <p:nvGrpSpPr>
        <p:cNvPr id="1" name=""/>
        <p:cNvGrpSpPr/>
        <p:nvPr/>
      </p:nvGrpSpPr>
      <p:grpSpPr>
        <a:xfrm>
          <a:off x="0" y="0"/>
          <a:ext cx="0" cy="0"/>
          <a:chOff x="0" y="0"/>
          <a:chExt cx="0" cy="0"/>
        </a:xfrm>
      </p:grpSpPr>
      <p:sp>
        <p:nvSpPr>
          <p:cNvPr id="48" name="Rectangle 47"/>
          <p:cNvSpPr/>
          <p:nvPr userDrawn="1"/>
        </p:nvSpPr>
        <p:spPr>
          <a:xfrm>
            <a:off x="-11216136" y="-1"/>
            <a:ext cx="11009812" cy="32918401"/>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p>
          <a:p>
            <a:pPr marL="0" marR="0" indent="0" algn="ctr" defTabSz="1518341" rtl="0" eaLnBrk="1" fontAlgn="auto" latinLnBrk="0" hangingPunct="1">
              <a:lnSpc>
                <a:spcPct val="100000"/>
              </a:lnSpc>
              <a:spcBef>
                <a:spcPts val="0"/>
              </a:spcBef>
              <a:spcAft>
                <a:spcPts val="0"/>
              </a:spcAft>
              <a:buClrTx/>
              <a:buSzTx/>
              <a:buFontTx/>
              <a:buNone/>
              <a:tabLst/>
              <a:defRPr/>
            </a:pPr>
            <a:endParaRPr lang="en-US" sz="3200" b="1" spc="600" dirty="0" smtClean="0">
              <a:solidFill>
                <a:schemeClr val="bg1"/>
              </a:solidFill>
              <a:latin typeface="Trebuchet MS" pitchFamily="34" charset="0"/>
            </a:endParaRPr>
          </a:p>
          <a:p>
            <a:pPr algn="ctr"/>
            <a:r>
              <a:rPr lang="en-US" sz="4000" b="1" spc="600" dirty="0" smtClean="0">
                <a:solidFill>
                  <a:schemeClr val="tx1">
                    <a:lumMod val="50000"/>
                    <a:lumOff val="50000"/>
                  </a:schemeClr>
                </a:solidFill>
                <a:latin typeface="Trebuchet MS" pitchFamily="34" charset="0"/>
              </a:rPr>
              <a:t>STARS</a:t>
            </a:r>
            <a:r>
              <a:rPr lang="en-US" sz="4000" b="1" spc="600" baseline="0" dirty="0" smtClean="0">
                <a:solidFill>
                  <a:schemeClr val="tx1">
                    <a:lumMod val="50000"/>
                    <a:lumOff val="50000"/>
                  </a:schemeClr>
                </a:solidFill>
                <a:latin typeface="Trebuchet MS" pitchFamily="34" charset="0"/>
              </a:rPr>
              <a:t> Design Poster Guide </a:t>
            </a:r>
            <a:endParaRPr lang="en-US" sz="4000" b="1" spc="600" dirty="0" smtClean="0">
              <a:solidFill>
                <a:schemeClr val="tx1">
                  <a:lumMod val="50000"/>
                  <a:lumOff val="50000"/>
                </a:schemeClr>
              </a:solidFill>
              <a:latin typeface="Trebuchet MS" pitchFamily="34" charset="0"/>
            </a:endParaRPr>
          </a:p>
          <a:p>
            <a:pPr algn="l"/>
            <a:endParaRPr lang="en-US" sz="2800" b="1" dirty="0" smtClean="0">
              <a:solidFill>
                <a:schemeClr val="tx1">
                  <a:lumMod val="50000"/>
                  <a:lumOff val="50000"/>
                </a:schemeClr>
              </a:solidFill>
              <a:latin typeface="Trebuchet MS" pitchFamily="34" charset="0"/>
            </a:endParaRPr>
          </a:p>
          <a:p>
            <a:pPr algn="l" defTabSz="3765639"/>
            <a:r>
              <a:rPr lang="en-US" sz="2800" i="0" dirty="0" smtClean="0">
                <a:solidFill>
                  <a:schemeClr val="tx1">
                    <a:lumMod val="50000"/>
                    <a:lumOff val="50000"/>
                  </a:schemeClr>
                </a:solidFill>
                <a:latin typeface="Trebuchet MS" pitchFamily="34" charset="0"/>
              </a:rPr>
              <a:t>This PowerPoint</a:t>
            </a:r>
            <a:r>
              <a:rPr lang="en-US" sz="2800" i="0" baseline="0" dirty="0" smtClean="0">
                <a:solidFill>
                  <a:schemeClr val="tx1">
                    <a:lumMod val="50000"/>
                    <a:lumOff val="50000"/>
                  </a:schemeClr>
                </a:solidFill>
                <a:latin typeface="Trebuchet MS" pitchFamily="34" charset="0"/>
              </a:rPr>
              <a:t> </a:t>
            </a:r>
            <a:r>
              <a:rPr lang="en-US" sz="2800" i="0" dirty="0" smtClean="0">
                <a:solidFill>
                  <a:schemeClr val="tx1">
                    <a:lumMod val="50000"/>
                    <a:lumOff val="50000"/>
                  </a:schemeClr>
                </a:solidFill>
                <a:latin typeface="Trebuchet MS" pitchFamily="34" charset="0"/>
              </a:rPr>
              <a:t>template produces</a:t>
            </a:r>
            <a:r>
              <a:rPr lang="en-US" sz="2800" i="0" baseline="0" dirty="0" smtClean="0">
                <a:solidFill>
                  <a:schemeClr val="tx1">
                    <a:lumMod val="50000"/>
                    <a:lumOff val="50000"/>
                  </a:schemeClr>
                </a:solidFill>
                <a:latin typeface="Trebuchet MS" pitchFamily="34" charset="0"/>
              </a:rPr>
              <a:t> </a:t>
            </a:r>
            <a:r>
              <a:rPr lang="en-US" sz="2800" i="0" dirty="0" smtClean="0">
                <a:solidFill>
                  <a:schemeClr val="tx1">
                    <a:lumMod val="50000"/>
                    <a:lumOff val="50000"/>
                  </a:schemeClr>
                </a:solidFill>
                <a:latin typeface="Trebuchet MS" pitchFamily="34" charset="0"/>
              </a:rPr>
              <a:t>a </a:t>
            </a:r>
            <a:r>
              <a:rPr lang="en-US" sz="2800" b="1" i="0" u="none" dirty="0" smtClean="0">
                <a:solidFill>
                  <a:schemeClr val="tx1">
                    <a:lumMod val="50000"/>
                    <a:lumOff val="50000"/>
                  </a:schemeClr>
                </a:solidFill>
                <a:latin typeface="Trebuchet MS" pitchFamily="34" charset="0"/>
              </a:rPr>
              <a:t>48”x36”,</a:t>
            </a:r>
            <a:r>
              <a:rPr lang="en-US" sz="2800" b="1" i="0" u="none" baseline="0" dirty="0" smtClean="0">
                <a:solidFill>
                  <a:schemeClr val="tx1">
                    <a:lumMod val="50000"/>
                    <a:lumOff val="50000"/>
                  </a:schemeClr>
                </a:solidFill>
                <a:latin typeface="Trebuchet MS" pitchFamily="34" charset="0"/>
              </a:rPr>
              <a:t> i.e., 4 by 3 foot, </a:t>
            </a:r>
            <a:r>
              <a:rPr lang="en-US" sz="2800" i="0" dirty="0" smtClean="0">
                <a:solidFill>
                  <a:schemeClr val="tx1">
                    <a:lumMod val="50000"/>
                    <a:lumOff val="50000"/>
                  </a:schemeClr>
                </a:solidFill>
                <a:latin typeface="Trebuchet MS" pitchFamily="34" charset="0"/>
              </a:rPr>
              <a:t>presentation poster. </a:t>
            </a:r>
            <a:r>
              <a:rPr lang="en-US" sz="2800" dirty="0" smtClean="0">
                <a:solidFill>
                  <a:schemeClr val="tx1">
                    <a:lumMod val="50000"/>
                    <a:lumOff val="50000"/>
                  </a:schemeClr>
                </a:solidFill>
                <a:latin typeface="Trebuchet MS" pitchFamily="34" charset="0"/>
              </a:rPr>
              <a:t>Please visit </a:t>
            </a:r>
            <a:r>
              <a:rPr lang="en-US" sz="2800" dirty="0" smtClean="0">
                <a:solidFill>
                  <a:schemeClr val="tx1">
                    <a:lumMod val="50000"/>
                    <a:lumOff val="50000"/>
                  </a:schemeClr>
                </a:solidFill>
                <a:latin typeface="Trebuchet MS" pitchFamily="34" charset="0"/>
                <a:hlinkClick r:id="rId3"/>
              </a:rPr>
              <a:t>http://uis.edu/gis/</a:t>
            </a:r>
          </a:p>
          <a:p>
            <a:pPr algn="l" defTabSz="3765639"/>
            <a:r>
              <a:rPr lang="en-US" sz="2800" dirty="0" smtClean="0">
                <a:solidFill>
                  <a:schemeClr val="tx1">
                    <a:lumMod val="50000"/>
                    <a:lumOff val="50000"/>
                  </a:schemeClr>
                </a:solidFill>
                <a:latin typeface="Trebuchet MS" pitchFamily="34" charset="0"/>
                <a:hlinkClick r:id="rId3"/>
              </a:rPr>
              <a:t>about/links/</a:t>
            </a:r>
            <a:r>
              <a:rPr lang="en-US" sz="2800" dirty="0" smtClean="0">
                <a:solidFill>
                  <a:schemeClr val="tx1">
                    <a:lumMod val="50000"/>
                    <a:lumOff val="50000"/>
                  </a:schemeClr>
                </a:solidFill>
                <a:latin typeface="Trebuchet MS" pitchFamily="34" charset="0"/>
              </a:rPr>
              <a:t> or </a:t>
            </a:r>
            <a:r>
              <a:rPr lang="en-US" sz="2800" kern="1200" dirty="0" smtClean="0">
                <a:solidFill>
                  <a:schemeClr val="tx1">
                    <a:lumMod val="50000"/>
                    <a:lumOff val="50000"/>
                  </a:schemeClr>
                </a:solidFill>
                <a:latin typeface="Trebuchet MS" pitchFamily="34" charset="0"/>
                <a:ea typeface="+mn-ea"/>
                <a:cs typeface="+mn-cs"/>
                <a:hlinkClick r:id="rId4"/>
              </a:rPr>
              <a:t>http://uis.edu/ens</a:t>
            </a:r>
            <a:r>
              <a:rPr lang="en-US" sz="2800" kern="1200" dirty="0" smtClean="0">
                <a:solidFill>
                  <a:schemeClr val="tx1">
                    <a:lumMod val="50000"/>
                    <a:lumOff val="50000"/>
                  </a:schemeClr>
                </a:solidFill>
                <a:latin typeface="Trebuchet MS" pitchFamily="34" charset="0"/>
                <a:ea typeface="+mn-ea"/>
                <a:cs typeface="+mn-cs"/>
              </a:rPr>
              <a:t> for more </a:t>
            </a:r>
            <a:r>
              <a:rPr lang="en-US" sz="2800" dirty="0" smtClean="0">
                <a:solidFill>
                  <a:schemeClr val="tx1">
                    <a:lumMod val="50000"/>
                    <a:lumOff val="50000"/>
                  </a:schemeClr>
                </a:solidFill>
                <a:latin typeface="Trebuchet MS" pitchFamily="34" charset="0"/>
              </a:rPr>
              <a:t>details. </a:t>
            </a:r>
            <a:r>
              <a:rPr lang="en-US" sz="2800" b="0" baseline="0" dirty="0" smtClean="0">
                <a:solidFill>
                  <a:schemeClr val="tx1">
                    <a:lumMod val="50000"/>
                    <a:lumOff val="50000"/>
                  </a:schemeClr>
                </a:solidFill>
                <a:latin typeface="Trebuchet MS" pitchFamily="34" charset="0"/>
              </a:rPr>
              <a:t>Contact us at </a:t>
            </a:r>
            <a:r>
              <a:rPr lang="en-US" sz="2800" b="0" dirty="0" smtClean="0">
                <a:solidFill>
                  <a:schemeClr val="tx1">
                    <a:lumMod val="50000"/>
                    <a:lumOff val="50000"/>
                  </a:schemeClr>
                </a:solidFill>
                <a:latin typeface="Trebuchet MS" pitchFamily="34" charset="0"/>
              </a:rPr>
              <a:t>gis@uis.edu </a:t>
            </a:r>
            <a:r>
              <a:rPr lang="en-US" sz="2800" b="0" kern="1200" baseline="0" dirty="0" smtClean="0">
                <a:solidFill>
                  <a:schemeClr val="tx1">
                    <a:lumMod val="50000"/>
                    <a:lumOff val="50000"/>
                  </a:schemeClr>
                </a:solidFill>
                <a:latin typeface="Trebuchet MS" pitchFamily="34" charset="0"/>
                <a:ea typeface="+mn-ea"/>
                <a:cs typeface="+mn-cs"/>
              </a:rPr>
              <a:t>for assistance and information.</a:t>
            </a:r>
          </a:p>
          <a:p>
            <a:pPr algn="l" defTabSz="3765639">
              <a:spcBef>
                <a:spcPts val="1200"/>
              </a:spcBef>
            </a:pPr>
            <a:r>
              <a:rPr lang="en-US" sz="2800" b="0" kern="1200" baseline="0" dirty="0" smtClean="0">
                <a:solidFill>
                  <a:schemeClr val="tx1">
                    <a:lumMod val="50000"/>
                    <a:lumOff val="50000"/>
                  </a:schemeClr>
                </a:solidFill>
                <a:latin typeface="Trebuchet MS" pitchFamily="34" charset="0"/>
                <a:ea typeface="+mn-ea"/>
                <a:cs typeface="+mn-cs"/>
              </a:rPr>
              <a:t>Current poster printing rates</a:t>
            </a:r>
            <a:endParaRPr lang="en-US" sz="2800" b="1" dirty="0" smtClean="0">
              <a:solidFill>
                <a:srgbClr val="333333"/>
              </a:solidFill>
              <a:latin typeface="PT Sans"/>
            </a:endParaRPr>
          </a:p>
          <a:p>
            <a:r>
              <a:rPr kumimoji="0" lang="en-US" sz="3200" b="1" i="0" u="none" strike="noStrike" kern="1200" cap="none" spc="0" normalizeH="0" baseline="0" dirty="0" smtClean="0">
                <a:ln>
                  <a:noFill/>
                </a:ln>
                <a:solidFill>
                  <a:schemeClr val="tx1">
                    <a:lumMod val="50000"/>
                    <a:lumOff val="50000"/>
                  </a:schemeClr>
                </a:solidFill>
                <a:effectLst/>
                <a:uLnTx/>
                <a:uFillTx/>
                <a:latin typeface="Trebuchet MS" pitchFamily="34" charset="0"/>
                <a:ea typeface="+mn-ea"/>
                <a:cs typeface="+mn-cs"/>
              </a:rPr>
              <a:t>UIS-affiliated rates:</a:t>
            </a:r>
          </a:p>
          <a:p>
            <a:pPr marL="0" algn="l" defTabSz="3765639" rtl="0" eaLnBrk="1" latinLnBrk="0" hangingPunct="1"/>
            <a:r>
              <a:rPr lang="en-US" sz="2800" b="0" kern="1200" baseline="0" dirty="0" smtClean="0">
                <a:solidFill>
                  <a:schemeClr val="tx1">
                    <a:lumMod val="50000"/>
                    <a:lumOff val="50000"/>
                  </a:schemeClr>
                </a:solidFill>
                <a:latin typeface="Trebuchet MS" pitchFamily="34" charset="0"/>
                <a:ea typeface="+mn-ea"/>
                <a:cs typeface="+mn-cs"/>
              </a:rPr>
              <a:t>White/light-color background posters:  $5.70/sq. foot</a:t>
            </a:r>
          </a:p>
          <a:p>
            <a:pPr marL="0" algn="l" defTabSz="3765639" rtl="0" eaLnBrk="1" latinLnBrk="0" hangingPunct="1"/>
            <a:r>
              <a:rPr lang="en-US" sz="2800" b="0" kern="1200" baseline="0" dirty="0" smtClean="0">
                <a:solidFill>
                  <a:schemeClr val="tx1">
                    <a:lumMod val="50000"/>
                    <a:lumOff val="50000"/>
                  </a:schemeClr>
                </a:solidFill>
                <a:latin typeface="Trebuchet MS" pitchFamily="34" charset="0"/>
                <a:ea typeface="+mn-ea"/>
                <a:cs typeface="+mn-cs"/>
              </a:rPr>
              <a:t>Solid/dark-color background posters:    $9.00/sq. foot</a:t>
            </a:r>
          </a:p>
          <a:p>
            <a:pPr marL="0" algn="l" defTabSz="4388900" rtl="0" eaLnBrk="1" latinLnBrk="0" hangingPunct="1"/>
            <a:r>
              <a:rPr kumimoji="0" lang="en-US" sz="3200" b="1" i="0" u="none" strike="noStrike" kern="1200" cap="none" spc="0" normalizeH="0" baseline="0" dirty="0" smtClean="0">
                <a:ln>
                  <a:noFill/>
                </a:ln>
                <a:solidFill>
                  <a:schemeClr val="tx1">
                    <a:lumMod val="50000"/>
                    <a:lumOff val="50000"/>
                  </a:schemeClr>
                </a:solidFill>
                <a:effectLst/>
                <a:uLnTx/>
                <a:uFillTx/>
                <a:latin typeface="Trebuchet MS" pitchFamily="34" charset="0"/>
                <a:ea typeface="+mn-ea"/>
                <a:cs typeface="+mn-cs"/>
              </a:rPr>
              <a:t>Non-affiliated rates:</a:t>
            </a:r>
          </a:p>
          <a:p>
            <a:pPr marL="0" algn="l" defTabSz="3765639" rtl="0" eaLnBrk="1" latinLnBrk="0" hangingPunct="1"/>
            <a:r>
              <a:rPr lang="en-US" sz="2800" b="0" kern="1200" baseline="0" dirty="0" smtClean="0">
                <a:solidFill>
                  <a:schemeClr val="tx1">
                    <a:lumMod val="50000"/>
                    <a:lumOff val="50000"/>
                  </a:schemeClr>
                </a:solidFill>
                <a:latin typeface="Trebuchet MS" pitchFamily="34" charset="0"/>
                <a:ea typeface="+mn-ea"/>
                <a:cs typeface="+mn-cs"/>
              </a:rPr>
              <a:t>White/light-color background posters:  $7.00/sq. foot</a:t>
            </a:r>
          </a:p>
          <a:p>
            <a:pPr marL="0" algn="l" defTabSz="3765639" rtl="0" eaLnBrk="1" latinLnBrk="0" hangingPunct="1"/>
            <a:r>
              <a:rPr lang="en-US" sz="2800" b="0" kern="1200" baseline="0" dirty="0" smtClean="0">
                <a:solidFill>
                  <a:schemeClr val="tx1">
                    <a:lumMod val="50000"/>
                    <a:lumOff val="50000"/>
                  </a:schemeClr>
                </a:solidFill>
                <a:latin typeface="Trebuchet MS" pitchFamily="34" charset="0"/>
                <a:ea typeface="+mn-ea"/>
                <a:cs typeface="+mn-cs"/>
              </a:rPr>
              <a:t>Solid/dark-color background posters:    $10.00/sq. foot</a:t>
            </a:r>
          </a:p>
          <a:p>
            <a:pPr algn="ctr">
              <a:spcBef>
                <a:spcPts val="1800"/>
              </a:spcBef>
              <a:spcAft>
                <a:spcPts val="600"/>
              </a:spcAft>
            </a:pPr>
            <a:r>
              <a:rPr lang="en-US" sz="4000" b="1" spc="600" dirty="0" smtClean="0">
                <a:solidFill>
                  <a:schemeClr val="tx1">
                    <a:lumMod val="50000"/>
                    <a:lumOff val="50000"/>
                  </a:schemeClr>
                </a:solidFill>
                <a:latin typeface="Trebuchet MS" pitchFamily="34" charset="0"/>
              </a:rPr>
              <a:t>QUICK START</a:t>
            </a:r>
          </a:p>
          <a:p>
            <a:pPr marL="0" marR="0" lvl="0" indent="0" algn="ctr" defTabSz="1518341" rtl="0" eaLnBrk="1" fontAlgn="auto" latinLnBrk="0" hangingPunct="1">
              <a:lnSpc>
                <a:spcPct val="100000"/>
              </a:lnSpc>
              <a:spcBef>
                <a:spcPts val="0"/>
              </a:spcBef>
              <a:spcAft>
                <a:spcPts val="12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Poster Background</a:t>
            </a:r>
          </a:p>
          <a:p>
            <a:pPr marL="0" marR="0" lvl="0" indent="0" algn="l" defTabSz="850900" rtl="0" eaLnBrk="1" fontAlgn="auto" latinLnBrk="0" hangingPunct="1">
              <a:lnSpc>
                <a:spcPct val="100000"/>
              </a:lnSpc>
              <a:spcBef>
                <a:spcPts val="0"/>
              </a:spcBef>
              <a:spcAft>
                <a:spcPts val="0"/>
              </a:spcAft>
              <a:buClrTx/>
              <a:buSzTx/>
              <a:buFontTx/>
              <a:buNone/>
              <a:tabLst/>
              <a:defRPr/>
            </a:pPr>
            <a:r>
              <a:rPr lang="en-US" sz="3200" b="1" u="sng" kern="1200" baseline="0" dirty="0" smtClean="0">
                <a:solidFill>
                  <a:schemeClr val="tx1">
                    <a:lumMod val="50000"/>
                    <a:lumOff val="50000"/>
                  </a:schemeClr>
                </a:solidFill>
                <a:latin typeface="Trebuchet MS" pitchFamily="34" charset="0"/>
                <a:ea typeface="+mn-ea"/>
                <a:cs typeface="+mn-cs"/>
              </a:rPr>
              <a:t>Avoid excessive use of colors</a:t>
            </a:r>
            <a:r>
              <a:rPr lang="en-US" sz="3200" b="0" kern="1200" baseline="0" dirty="0" smtClean="0">
                <a:solidFill>
                  <a:schemeClr val="tx1">
                    <a:lumMod val="50000"/>
                    <a:lumOff val="50000"/>
                  </a:schemeClr>
                </a:solidFill>
                <a:latin typeface="Trebuchet MS" pitchFamily="34" charset="0"/>
                <a:ea typeface="+mn-ea"/>
                <a:cs typeface="+mn-cs"/>
              </a:rPr>
              <a:t> </a:t>
            </a:r>
            <a:r>
              <a:rPr lang="en-US" sz="2800" b="0" kern="1200" baseline="0" dirty="0" smtClean="0">
                <a:solidFill>
                  <a:schemeClr val="tx1">
                    <a:lumMod val="50000"/>
                    <a:lumOff val="50000"/>
                  </a:schemeClr>
                </a:solidFill>
                <a:latin typeface="Trebuchet MS" pitchFamily="34" charset="0"/>
                <a:ea typeface="+mn-ea"/>
                <a:cs typeface="+mn-cs"/>
              </a:rPr>
              <a:t>especially for the p</a:t>
            </a:r>
            <a:r>
              <a:rPr lang="en-US" sz="2800" b="0" kern="1200" spc="0" baseline="0" dirty="0" smtClean="0">
                <a:solidFill>
                  <a:schemeClr val="tx1">
                    <a:lumMod val="50000"/>
                    <a:lumOff val="50000"/>
                  </a:schemeClr>
                </a:solidFill>
                <a:latin typeface="Trebuchet MS" pitchFamily="34" charset="0"/>
                <a:ea typeface="+mn-ea"/>
                <a:cs typeface="+mn-cs"/>
              </a:rPr>
              <a:t>oster background. Right click on poster-&gt;Format Background. See rates above for distinction regarding color choices</a:t>
            </a:r>
          </a:p>
          <a:p>
            <a:pPr marL="0" marR="0" lvl="0" indent="0" algn="ctr" defTabSz="1518341" rtl="0" eaLnBrk="1" fontAlgn="auto" latinLnBrk="0" hangingPunct="1">
              <a:lnSpc>
                <a:spcPct val="100000"/>
              </a:lnSpc>
              <a:spcBef>
                <a:spcPts val="1200"/>
              </a:spcBef>
              <a:spcAft>
                <a:spcPts val="60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Change the column Layout</a:t>
            </a:r>
          </a:p>
          <a:p>
            <a:pPr marL="0" marR="0" lvl="0" indent="0" algn="l" defTabSz="850900" rtl="0" eaLnBrk="1" fontAlgn="auto" latinLnBrk="0" hangingPunct="1">
              <a:lnSpc>
                <a:spcPct val="100000"/>
              </a:lnSpc>
              <a:spcBef>
                <a:spcPts val="0"/>
              </a:spcBef>
              <a:spcAft>
                <a:spcPts val="0"/>
              </a:spcAft>
              <a:buClrTx/>
              <a:buSzTx/>
              <a:buFontTx/>
              <a:buNone/>
              <a:tabLst/>
              <a:defRPr/>
            </a:pPr>
            <a:r>
              <a:rPr lang="en-US" sz="2800" b="0" kern="1200" baseline="0" noProof="0" dirty="0" smtClean="0">
                <a:solidFill>
                  <a:schemeClr val="tx1">
                    <a:lumMod val="50000"/>
                    <a:lumOff val="50000"/>
                  </a:schemeClr>
                </a:solidFill>
                <a:latin typeface="Trebuchet MS" pitchFamily="34" charset="0"/>
                <a:ea typeface="+mn-ea"/>
                <a:cs typeface="+mn-cs"/>
              </a:rPr>
              <a:t>RIGHT-CLICK on the poster background selecting LAYOUT. The poster columns can also be customized on the Master. VIEW &gt; MASTER.</a:t>
            </a:r>
          </a:p>
          <a:p>
            <a:pPr marL="0" marR="0" lvl="0" indent="0" algn="ctr" defTabSz="1518341" rtl="0" eaLnBrk="1" fontAlgn="auto" latinLnBrk="0" hangingPunct="1">
              <a:lnSpc>
                <a:spcPct val="100000"/>
              </a:lnSpc>
              <a:spcBef>
                <a:spcPts val="0"/>
              </a:spcBef>
              <a:spcAft>
                <a:spcPts val="12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Zoom in and out</a:t>
            </a:r>
          </a:p>
          <a:p>
            <a:pPr marL="1870075" indent="-1870075" algn="l" defTabSz="850900"/>
            <a:r>
              <a:rPr lang="en-US" sz="2400" b="0" baseline="0" dirty="0" smtClean="0">
                <a:solidFill>
                  <a:schemeClr val="tx1">
                    <a:lumMod val="50000"/>
                    <a:lumOff val="50000"/>
                  </a:schemeClr>
                </a:solidFill>
                <a:latin typeface="Trebuchet MS" pitchFamily="34" charset="0"/>
              </a:rPr>
              <a:t>	</a:t>
            </a:r>
            <a:r>
              <a:rPr lang="en-US" sz="2800" b="0" baseline="0" dirty="0" smtClean="0">
                <a:solidFill>
                  <a:schemeClr val="tx1">
                    <a:lumMod val="50000"/>
                    <a:lumOff val="50000"/>
                  </a:schemeClr>
                </a:solidFill>
                <a:latin typeface="Trebuchet MS" pitchFamily="34" charset="0"/>
              </a:rPr>
              <a:t>Go to VIEW &gt; ZOOM. Note text size should be roughly 36. Zoom to 100% and see the actual size.</a:t>
            </a:r>
          </a:p>
          <a:p>
            <a:pPr algn="l"/>
            <a:endParaRPr lang="en-US" sz="2800" b="0"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6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Title, Authors, and Affiliations</a:t>
            </a:r>
          </a:p>
          <a:p>
            <a:pPr algn="l">
              <a:spcBef>
                <a:spcPts val="0"/>
              </a:spcBef>
            </a:pPr>
            <a:r>
              <a:rPr lang="en-US" sz="2800" b="0" baseline="0" dirty="0" smtClean="0">
                <a:solidFill>
                  <a:schemeClr val="tx1">
                    <a:lumMod val="50000"/>
                    <a:lumOff val="50000"/>
                  </a:schemeClr>
                </a:solidFill>
                <a:latin typeface="Trebuchet MS" pitchFamily="34" charset="0"/>
              </a:rPr>
              <a:t>Start designing your poster by adding the title, the authors, and the affiliated institutions. </a:t>
            </a:r>
            <a:r>
              <a:rPr lang="en-US" sz="2800" b="0" spc="0" baseline="0" dirty="0" smtClean="0">
                <a:solidFill>
                  <a:schemeClr val="tx1">
                    <a:lumMod val="50000"/>
                    <a:lumOff val="50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spcBef>
                <a:spcPts val="1200"/>
              </a:spcBef>
            </a:pPr>
            <a:r>
              <a:rPr lang="en-US" sz="2800" b="1" spc="300" baseline="0" dirty="0" smtClean="0">
                <a:solidFill>
                  <a:schemeClr val="tx1">
                    <a:lumMod val="50000"/>
                    <a:lumOff val="50000"/>
                  </a:schemeClr>
                </a:solidFill>
                <a:latin typeface="Trebuchet MS" pitchFamily="34" charset="0"/>
              </a:rPr>
              <a:t>TIP</a:t>
            </a:r>
            <a:r>
              <a:rPr lang="en-US" sz="2800" b="1" baseline="0" dirty="0" smtClean="0">
                <a:solidFill>
                  <a:schemeClr val="tx1">
                    <a:lumMod val="50000"/>
                    <a:lumOff val="50000"/>
                  </a:schemeClr>
                </a:solidFill>
                <a:latin typeface="Trebuchet MS" pitchFamily="34" charset="0"/>
              </a:rPr>
              <a:t>: </a:t>
            </a:r>
            <a:r>
              <a:rPr lang="en-US" sz="2800" b="0" baseline="0" dirty="0" smtClean="0">
                <a:solidFill>
                  <a:schemeClr val="tx1">
                    <a:lumMod val="50000"/>
                    <a:lumOff val="50000"/>
                  </a:schemeClr>
                </a:solidFill>
                <a:latin typeface="Trebuchet MS" pitchFamily="34" charset="0"/>
              </a:rPr>
              <a:t>The font size of your title should be bigger than your name(s) and institution name(s).</a:t>
            </a:r>
          </a:p>
          <a:p>
            <a:pPr marL="0" marR="0" lvl="0" indent="0" algn="ctr" defTabSz="1518341" rtl="0" eaLnBrk="1" fontAlgn="auto" latinLnBrk="0" hangingPunct="1">
              <a:lnSpc>
                <a:spcPct val="100000"/>
              </a:lnSpc>
              <a:spcBef>
                <a:spcPts val="1200"/>
              </a:spcBef>
              <a:spcAft>
                <a:spcPts val="12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Adding Logos / Seals</a:t>
            </a:r>
          </a:p>
          <a:p>
            <a:pPr marL="0" marR="0" indent="0" algn="l" defTabSz="4388900" rtl="0" eaLnBrk="1" fontAlgn="auto" latinLnBrk="0" hangingPunct="1">
              <a:lnSpc>
                <a:spcPct val="100000"/>
              </a:lnSpc>
              <a:spcBef>
                <a:spcPts val="0"/>
              </a:spcBef>
              <a:spcAft>
                <a:spcPts val="0"/>
              </a:spcAft>
              <a:buClrTx/>
              <a:buSzTx/>
              <a:buFontTx/>
              <a:buNone/>
              <a:tabLst/>
              <a:defRPr/>
            </a:pPr>
            <a:r>
              <a:rPr lang="en-US" sz="2800" b="0" baseline="0" dirty="0" smtClean="0">
                <a:solidFill>
                  <a:schemeClr val="tx1">
                    <a:lumMod val="50000"/>
                    <a:lumOff val="50000"/>
                  </a:schemeClr>
                </a:solidFill>
                <a:latin typeface="Trebuchet MS" pitchFamily="34" charset="0"/>
              </a:rPr>
              <a:t>A common approach is to place logos on each side of the title.  Logo can also be placed in an area that does not catch the eye. INSERT &gt; PICTURES. http:</a:t>
            </a:r>
            <a:r>
              <a:rPr lang="en-US" sz="2000" b="0" baseline="0" dirty="0" smtClean="0">
                <a:solidFill>
                  <a:schemeClr val="tx1">
                    <a:lumMod val="50000"/>
                    <a:lumOff val="50000"/>
                  </a:schemeClr>
                </a:solidFill>
                <a:latin typeface="Trebuchet MS" pitchFamily="34" charset="0"/>
              </a:rPr>
              <a:t>//</a:t>
            </a:r>
            <a:r>
              <a:rPr lang="en-US" sz="2800" b="0" baseline="0" dirty="0" smtClean="0">
                <a:solidFill>
                  <a:schemeClr val="tx1">
                    <a:lumMod val="50000"/>
                    <a:lumOff val="50000"/>
                  </a:schemeClr>
                </a:solidFill>
                <a:latin typeface="Trebuchet MS" pitchFamily="34" charset="0"/>
              </a:rPr>
              <a:t>www.uis.edu/creativeservices/</a:t>
            </a:r>
          </a:p>
          <a:p>
            <a:pPr marL="0" marR="0" indent="0" algn="l" defTabSz="4388900" rtl="0" eaLnBrk="1" fontAlgn="auto" latinLnBrk="0" hangingPunct="1">
              <a:lnSpc>
                <a:spcPct val="100000"/>
              </a:lnSpc>
              <a:spcBef>
                <a:spcPts val="0"/>
              </a:spcBef>
              <a:spcAft>
                <a:spcPts val="0"/>
              </a:spcAft>
              <a:buClrTx/>
              <a:buSzTx/>
              <a:buFontTx/>
              <a:buNone/>
              <a:tabLst/>
              <a:defRPr/>
            </a:pPr>
            <a:r>
              <a:rPr lang="en-US" sz="2800" b="0" baseline="0" dirty="0" smtClean="0">
                <a:solidFill>
                  <a:schemeClr val="tx1">
                    <a:lumMod val="50000"/>
                    <a:lumOff val="50000"/>
                  </a:schemeClr>
                </a:solidFill>
                <a:latin typeface="Trebuchet MS" pitchFamily="34" charset="0"/>
              </a:rPr>
              <a:t>standards/logos/ offers different logo options (also attached at the bottom of the side bar). </a:t>
            </a:r>
          </a:p>
          <a:p>
            <a:pPr algn="ctr">
              <a:spcBef>
                <a:spcPts val="1200"/>
              </a:spcBef>
              <a:spcAft>
                <a:spcPts val="600"/>
              </a:spcAft>
            </a:pPr>
            <a:r>
              <a:rPr lang="en-US" sz="3600" b="1" kern="1200" baseline="0" dirty="0" smtClean="0">
                <a:solidFill>
                  <a:schemeClr val="tx1">
                    <a:lumMod val="50000"/>
                    <a:lumOff val="50000"/>
                  </a:schemeClr>
                </a:solidFill>
                <a:latin typeface="Trebuchet MS" pitchFamily="34" charset="0"/>
                <a:ea typeface="+mn-ea"/>
                <a:cs typeface="+mn-cs"/>
              </a:rPr>
              <a:t>Change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800" b="0" kern="1200" baseline="0" dirty="0" smtClean="0">
                <a:solidFill>
                  <a:schemeClr val="tx1">
                    <a:lumMod val="50000"/>
                    <a:lumOff val="50000"/>
                  </a:schemeClr>
                </a:solidFill>
                <a:latin typeface="Trebuchet MS" pitchFamily="34" charset="0"/>
                <a:ea typeface="+mn-ea"/>
                <a:cs typeface="+mn-cs"/>
              </a:rPr>
              <a:t>DESIGN menu, click on COLORS, and choose the color theme of your choice. Create your own color theme. Use VIEW &gt; SLIDE MASTER to manually change color of background.</a:t>
            </a:r>
          </a:p>
          <a:p>
            <a:pPr marL="0" algn="ctr" defTabSz="4388900" rtl="0" eaLnBrk="1" latinLnBrk="0" hangingPunct="1">
              <a:spcBef>
                <a:spcPts val="1200"/>
              </a:spcBef>
              <a:spcAft>
                <a:spcPts val="600"/>
              </a:spcAft>
            </a:pPr>
            <a:r>
              <a:rPr lang="en-US" sz="3600" b="1" kern="1200" baseline="0" dirty="0" smtClean="0">
                <a:solidFill>
                  <a:schemeClr val="tx1">
                    <a:lumMod val="50000"/>
                    <a:lumOff val="50000"/>
                  </a:schemeClr>
                </a:solidFill>
                <a:latin typeface="Trebuchet MS" pitchFamily="34" charset="0"/>
                <a:ea typeface="+mn-ea"/>
                <a:cs typeface="+mn-cs"/>
              </a:rPr>
              <a:t>Add Text</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800" b="0" kern="1200" baseline="0" dirty="0" smtClean="0">
                <a:solidFill>
                  <a:schemeClr val="tx1">
                    <a:lumMod val="50000"/>
                    <a:lumOff val="50000"/>
                  </a:schemeClr>
                </a:solidFill>
                <a:latin typeface="Trebuchet MS" pitchFamily="34" charset="0"/>
                <a:ea typeface="+mn-ea"/>
                <a:cs typeface="+mn-cs"/>
              </a:rPr>
              <a:t>Add text to Box in the slide. Also more text boxes can be added to accommodate more information.</a:t>
            </a:r>
          </a:p>
          <a:p>
            <a:pPr marL="0" marR="0" lvl="0" indent="0" algn="ctr" defTabSz="4388900" rtl="0" eaLnBrk="1" fontAlgn="auto" latinLnBrk="0" hangingPunct="1">
              <a:lnSpc>
                <a:spcPct val="100000"/>
              </a:lnSpc>
              <a:spcBef>
                <a:spcPts val="1200"/>
              </a:spcBef>
              <a:spcAft>
                <a:spcPts val="6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 </a:t>
            </a:r>
            <a:r>
              <a:rPr lang="en-US" sz="3600" b="1" kern="1200" baseline="0" noProof="0" dirty="0" smtClean="0">
                <a:solidFill>
                  <a:schemeClr val="tx1">
                    <a:lumMod val="50000"/>
                    <a:lumOff val="50000"/>
                  </a:schemeClr>
                </a:solidFill>
                <a:latin typeface="Trebuchet MS" pitchFamily="34" charset="0"/>
                <a:ea typeface="+mn-ea"/>
                <a:cs typeface="+mn-cs"/>
              </a:rPr>
              <a:t>Text size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800" b="0" kern="1200" baseline="0" noProof="0" dirty="0" smtClean="0">
                <a:solidFill>
                  <a:schemeClr val="tx1">
                    <a:lumMod val="50000"/>
                    <a:lumOff val="50000"/>
                  </a:schemeClr>
                </a:solidFill>
                <a:latin typeface="Trebuchet MS" pitchFamily="34" charset="0"/>
                <a:ea typeface="+mn-ea"/>
                <a:cs typeface="+mn-cs"/>
              </a:rPr>
              <a:t>Adjust the size of your text, Remember the poster will be very large so the text will look small zoomed all the way out. </a:t>
            </a:r>
          </a:p>
          <a:p>
            <a:pPr marL="0" marR="0" lvl="0" indent="0" algn="ctr" defTabSz="4388900" rtl="0" eaLnBrk="1" fontAlgn="auto" latinLnBrk="0" hangingPunct="1">
              <a:lnSpc>
                <a:spcPct val="100000"/>
              </a:lnSpc>
              <a:spcBef>
                <a:spcPts val="1200"/>
              </a:spcBef>
              <a:spcAft>
                <a:spcPts val="6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Font Selection</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800" b="0" kern="1200" baseline="0" dirty="0" smtClean="0">
                <a:solidFill>
                  <a:schemeClr val="tx1">
                    <a:lumMod val="50000"/>
                    <a:lumOff val="50000"/>
                  </a:schemeClr>
                </a:solidFill>
                <a:latin typeface="Trebuchet MS" pitchFamily="34" charset="0"/>
                <a:ea typeface="+mn-ea"/>
                <a:cs typeface="+mn-cs"/>
              </a:rPr>
              <a:t>Fonts to use and avoid: Serif vs Sans Serif fonts. Sans Serif means without short lines and they are preferred for posters, particularly for small fonts. Good Examples: Arial (Helvetica), Century Gothic, Verdana, Tahoma, etc.</a:t>
            </a:r>
          </a:p>
          <a:p>
            <a:pPr marL="292100" indent="-292100">
              <a:lnSpc>
                <a:spcPct val="150000"/>
              </a:lnSpc>
              <a:buFont typeface="Arial" panose="020B0604020202020204" pitchFamily="34" charset="0"/>
              <a:buChar char="•"/>
            </a:pPr>
            <a:r>
              <a:rPr lang="en-US" sz="2800" b="0" kern="1200" baseline="0" dirty="0" smtClean="0">
                <a:solidFill>
                  <a:schemeClr val="tx1">
                    <a:lumMod val="50000"/>
                    <a:lumOff val="50000"/>
                  </a:schemeClr>
                </a:solidFill>
                <a:latin typeface="Arial" panose="020B0604020202020204" pitchFamily="34" charset="0"/>
                <a:ea typeface="+mn-ea"/>
                <a:cs typeface="Arial" panose="020B0604020202020204" pitchFamily="34" charset="0"/>
              </a:rPr>
              <a:t>Font (Arial) </a:t>
            </a:r>
          </a:p>
          <a:p>
            <a:pPr marL="292100" indent="-292100">
              <a:lnSpc>
                <a:spcPct val="150000"/>
              </a:lnSpc>
              <a:buFont typeface="Arial" panose="020B0604020202020204" pitchFamily="34" charset="0"/>
              <a:buChar char="•"/>
            </a:pPr>
            <a:r>
              <a:rPr lang="en-US" sz="2800" b="0" kern="1200" baseline="0" dirty="0" smtClean="0">
                <a:solidFill>
                  <a:schemeClr val="tx1">
                    <a:lumMod val="50000"/>
                    <a:lumOff val="50000"/>
                  </a:schemeClr>
                </a:solidFill>
                <a:latin typeface="Century Gothic" panose="020B0502020202020204" pitchFamily="34" charset="0"/>
                <a:ea typeface="+mn-ea"/>
                <a:cs typeface="+mn-cs"/>
              </a:rPr>
              <a:t>Font </a:t>
            </a:r>
            <a:r>
              <a:rPr lang="en-US" sz="2400" b="0" kern="1200" baseline="0" dirty="0" smtClean="0">
                <a:solidFill>
                  <a:schemeClr val="tx1">
                    <a:lumMod val="50000"/>
                    <a:lumOff val="50000"/>
                  </a:schemeClr>
                </a:solidFill>
                <a:latin typeface="Century Gothic" panose="020B0502020202020204" pitchFamily="34" charset="0"/>
                <a:ea typeface="+mn-ea"/>
                <a:cs typeface="+mn-cs"/>
              </a:rPr>
              <a:t>(Century Gothic)</a:t>
            </a:r>
            <a:r>
              <a:rPr lang="en-US" sz="2800" b="0" kern="1200" baseline="0" dirty="0" smtClean="0">
                <a:solidFill>
                  <a:schemeClr val="tx1">
                    <a:lumMod val="50000"/>
                    <a:lumOff val="50000"/>
                  </a:schemeClr>
                </a:solidFill>
                <a:latin typeface="Century Gothic" panose="020B0502020202020204" pitchFamily="34" charset="0"/>
                <a:ea typeface="+mn-ea"/>
                <a:cs typeface="+mn-cs"/>
              </a:rPr>
              <a:t> </a:t>
            </a:r>
          </a:p>
          <a:p>
            <a:pPr marL="292100" indent="-292100">
              <a:lnSpc>
                <a:spcPct val="150000"/>
              </a:lnSpc>
              <a:buFont typeface="Arial" panose="020B0604020202020204" pitchFamily="34" charset="0"/>
              <a:buChar char="•"/>
            </a:pPr>
            <a:r>
              <a:rPr lang="en-US" sz="2800" b="0" kern="1200" baseline="0" dirty="0" smtClean="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rPr>
              <a:t>Font (Verdana)</a:t>
            </a:r>
          </a:p>
          <a:p>
            <a:pPr marL="292100" indent="-292100">
              <a:lnSpc>
                <a:spcPct val="150000"/>
              </a:lnSpc>
              <a:buFont typeface="Arial" panose="020B0604020202020204" pitchFamily="34" charset="0"/>
              <a:buChar char="•"/>
            </a:pPr>
            <a:r>
              <a:rPr lang="en-US" sz="2800" b="0" kern="1200" baseline="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Font (Tahoma/Geneva)</a:t>
            </a:r>
          </a:p>
          <a:p>
            <a:pPr algn="l"/>
            <a:endParaRPr lang="en-US" sz="2800" b="0" baseline="0" dirty="0" smtClean="0">
              <a:solidFill>
                <a:schemeClr val="tx1">
                  <a:lumMod val="50000"/>
                  <a:lumOff val="50000"/>
                </a:schemeClr>
              </a:solidFill>
              <a:latin typeface="Trebuchet MS" pitchFamily="34" charset="0"/>
            </a:endParaRPr>
          </a:p>
        </p:txBody>
      </p:sp>
      <p:sp>
        <p:nvSpPr>
          <p:cNvPr id="4" name="Text Placeholder 3"/>
          <p:cNvSpPr>
            <a:spLocks noGrp="1"/>
          </p:cNvSpPr>
          <p:nvPr>
            <p:ph type="body" sz="quarter" idx="10" hasCustomPrompt="1"/>
          </p:nvPr>
        </p:nvSpPr>
        <p:spPr>
          <a:xfrm>
            <a:off x="904188" y="6787672"/>
            <a:ext cx="10056813"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922341" y="6072623"/>
            <a:ext cx="10048875" cy="754045"/>
          </a:xfrm>
          <a:prstGeom prst="rect">
            <a:avLst/>
          </a:prstGeom>
          <a:noFill/>
        </p:spPr>
        <p:txBody>
          <a:bodyPr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02598" y="15043762"/>
            <a:ext cx="1005840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922339" y="14212513"/>
            <a:ext cx="10050462"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1587164" y="6773500"/>
            <a:ext cx="9960872"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11587164" y="6014763"/>
            <a:ext cx="9960871"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22223896" y="6814413"/>
            <a:ext cx="10083318"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22249735" y="6019455"/>
            <a:ext cx="10083316"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32930756" y="6071374"/>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32983074" y="6838272"/>
            <a:ext cx="10047018"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32905536" y="14272738"/>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32905536" y="15011402"/>
            <a:ext cx="10052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32905536" y="25669876"/>
            <a:ext cx="10047018"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32905536" y="26436774"/>
            <a:ext cx="10052050"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Enter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cxnSp>
        <p:nvCxnSpPr>
          <p:cNvPr id="34" name="Straight Connector 33"/>
          <p:cNvCxnSpPr/>
          <p:nvPr/>
        </p:nvCxnSpPr>
        <p:spPr>
          <a:xfrm>
            <a:off x="-11226351" y="7607185"/>
            <a:ext cx="10999746" cy="3341"/>
          </a:xfrm>
          <a:prstGeom prst="line">
            <a:avLst/>
          </a:prstGeom>
          <a:solidFill>
            <a:schemeClr val="bg2">
              <a:lumMod val="50000"/>
            </a:schemeClr>
          </a:solidFill>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50" name="Picture 49"/>
          <p:cNvPicPr>
            <a:picLocks noChangeAspect="1"/>
          </p:cNvPicPr>
          <p:nvPr userDrawn="1"/>
        </p:nvPicPr>
        <p:blipFill>
          <a:blip r:embed="rId5"/>
          <a:stretch>
            <a:fillRect/>
          </a:stretch>
        </p:blipFill>
        <p:spPr>
          <a:xfrm>
            <a:off x="-11041516" y="12805414"/>
            <a:ext cx="1973715" cy="1484839"/>
          </a:xfrm>
          <a:prstGeom prst="rect">
            <a:avLst/>
          </a:prstGeom>
          <a:solidFill>
            <a:schemeClr val="bg2">
              <a:lumMod val="50000"/>
            </a:schemeClr>
          </a:solidFill>
        </p:spPr>
      </p:pic>
      <p:pic>
        <p:nvPicPr>
          <p:cNvPr id="55" name="Picture 91" descr="http://www.uis.edu/creativeservices/wp-content/uploads/sites/9/2013/02/UIS-Logo-Dome_black.jp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6622908" y="29385492"/>
            <a:ext cx="2085903" cy="2920264"/>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56" name="Picture 93" descr="http://www.uis.edu/creativeservices/wp-content/uploads/sites/9/2013/02/UIS-Logo-Dome_white.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537005" y="29385492"/>
            <a:ext cx="2085903" cy="2920264"/>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68" name="Picture 95" descr="http://www.uis.edu/creativeservices/wp-content/uploads/sites/9/2013/02/UIS-Logo-Dome_UISblue.jp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2460681" y="29385492"/>
            <a:ext cx="2085903" cy="2920264"/>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9" name="Rectangle 68"/>
          <p:cNvSpPr/>
          <p:nvPr userDrawn="1"/>
        </p:nvSpPr>
        <p:spPr>
          <a:xfrm>
            <a:off x="44097524" y="-55065"/>
            <a:ext cx="11062139" cy="3297346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tx1">
                    <a:lumMod val="50000"/>
                    <a:lumOff val="50000"/>
                  </a:schemeClr>
                </a:solidFill>
                <a:latin typeface="Trebuchet MS" pitchFamily="34" charset="0"/>
              </a:rPr>
              <a:t>QUICK START (cont.)</a:t>
            </a:r>
          </a:p>
          <a:p>
            <a:pPr algn="ctr"/>
            <a:endParaRPr lang="en-US" sz="4000" b="1" spc="600" baseline="0" dirty="0" smtClean="0">
              <a:solidFill>
                <a:schemeClr val="tx1">
                  <a:lumMod val="50000"/>
                  <a:lumOff val="50000"/>
                </a:schemeClr>
              </a:solidFill>
              <a:latin typeface="Trebuchet MS" pitchFamily="34" charset="0"/>
            </a:endParaRPr>
          </a:p>
          <a:p>
            <a:pPr algn="ctr"/>
            <a:r>
              <a:rPr lang="en-US" sz="3200" b="1" baseline="0" dirty="0" smtClean="0">
                <a:solidFill>
                  <a:schemeClr val="tx1">
                    <a:lumMod val="50000"/>
                    <a:lumOff val="50000"/>
                  </a:schemeClr>
                </a:solidFill>
                <a:latin typeface="Trebuchet MS" pitchFamily="34" charset="0"/>
              </a:rPr>
              <a:t>Change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tx1">
                    <a:lumMod val="50000"/>
                    <a:lumOff val="50000"/>
                  </a:schemeClr>
                </a:solidFill>
                <a:latin typeface="Trebuchet MS" pitchFamily="34" charset="0"/>
              </a:rPr>
              <a:t>DESIGN menu, click on COLORS, and choose the color theme of your choice. </a:t>
            </a:r>
            <a:r>
              <a:rPr lang="en-US" sz="2400" b="0" spc="0" baseline="0" dirty="0" smtClean="0">
                <a:solidFill>
                  <a:schemeClr val="tx1">
                    <a:lumMod val="50000"/>
                    <a:lumOff val="50000"/>
                  </a:schemeClr>
                </a:solidFill>
                <a:latin typeface="Trebuchet MS" pitchFamily="34" charset="0"/>
              </a:rPr>
              <a:t>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r>
              <a:rPr lang="en-US" sz="2400" b="0" baseline="0" dirty="0" smtClean="0">
                <a:solidFill>
                  <a:schemeClr val="tx1">
                    <a:lumMod val="50000"/>
                    <a:lumOff val="50000"/>
                  </a:schemeClr>
                </a:solidFill>
                <a:latin typeface="Trebuchet MS" pitchFamily="34" charset="0"/>
              </a:rPr>
              <a:t>Use VIEW &gt; SLIDE MASTER to manually change color of background</a:t>
            </a:r>
          </a:p>
          <a:p>
            <a:pPr marL="0" indent="0" algn="l" defTabSz="114300"/>
            <a:endParaRPr lang="en-US" sz="2400" b="0" baseline="0" dirty="0" smtClean="0">
              <a:solidFill>
                <a:schemeClr val="tx1">
                  <a:lumMod val="50000"/>
                  <a:lumOff val="50000"/>
                </a:schemeClr>
              </a:solidFill>
              <a:latin typeface="Trebuchet MS" pitchFamily="34" charset="0"/>
            </a:endParaRPr>
          </a:p>
          <a:p>
            <a:pPr algn="ctr"/>
            <a:r>
              <a:rPr lang="en-US" sz="3200" b="1" baseline="0" dirty="0" smtClean="0">
                <a:solidFill>
                  <a:schemeClr val="tx1">
                    <a:lumMod val="50000"/>
                    <a:lumOff val="50000"/>
                  </a:schemeClr>
                </a:solidFill>
                <a:latin typeface="Trebuchet MS" pitchFamily="34" charset="0"/>
              </a:rPr>
              <a:t>Add Text</a:t>
            </a:r>
          </a:p>
          <a:p>
            <a:pPr marL="3265488" lvl="2" indent="0" algn="l" defTabSz="114300"/>
            <a:r>
              <a:rPr lang="en-US" sz="2400" b="0" baseline="0" dirty="0" smtClean="0">
                <a:solidFill>
                  <a:schemeClr val="tx1">
                    <a:lumMod val="50000"/>
                    <a:lumOff val="50000"/>
                  </a:schemeClr>
                </a:solidFill>
                <a:latin typeface="Trebuchet MS" pitchFamily="34" charset="0"/>
              </a:rPr>
              <a:t>Add text to Box in the slide. Also more text boxes can be added to accommodate more information</a:t>
            </a:r>
          </a:p>
          <a:p>
            <a:pPr marL="0" marR="0" lvl="0" indent="0" algn="ctr" defTabSz="1518341"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tx1">
                    <a:lumMod val="50000"/>
                    <a:lumOff val="50000"/>
                  </a:schemeClr>
                </a:solidFill>
                <a:latin typeface="Trebuchet MS" pitchFamily="34" charset="0"/>
              </a:rPr>
              <a:t> </a:t>
            </a: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Adjust the size of your text, Remember the poster will be very large so the text will look small zoomed all the way out. </a:t>
            </a:r>
          </a:p>
          <a:p>
            <a:pPr marL="1518341" lvl="2" indent="0" algn="l" defTabSz="114300"/>
            <a:endParaRPr lang="en-US" sz="2400" b="0" baseline="0" dirty="0" smtClean="0">
              <a:solidFill>
                <a:schemeClr val="tx1">
                  <a:lumMod val="50000"/>
                  <a:lumOff val="50000"/>
                </a:schemeClr>
              </a:solidFill>
              <a:latin typeface="Trebuchet MS" pitchFamily="34" charset="0"/>
            </a:endParaRPr>
          </a:p>
          <a:p>
            <a:pPr marL="1518341" lvl="2" indent="0" algn="l" defTabSz="114300"/>
            <a:endParaRPr lang="en-US" sz="2400" b="0" baseline="0" dirty="0" smtClean="0">
              <a:solidFill>
                <a:schemeClr val="tx1">
                  <a:lumMod val="50000"/>
                  <a:lumOff val="50000"/>
                </a:schemeClr>
              </a:solidFill>
              <a:latin typeface="Trebuchet MS" pitchFamily="34" charset="0"/>
            </a:endParaRPr>
          </a:p>
          <a:p>
            <a:pPr algn="ctr"/>
            <a:r>
              <a:rPr lang="en-US" sz="3200" b="1" baseline="0" dirty="0" smtClean="0">
                <a:solidFill>
                  <a:schemeClr val="tx1">
                    <a:lumMod val="50000"/>
                    <a:lumOff val="50000"/>
                  </a:schemeClr>
                </a:solidFill>
                <a:latin typeface="Trebuchet MS" pitchFamily="34" charset="0"/>
              </a:rPr>
              <a:t>Add Tables</a:t>
            </a:r>
          </a:p>
          <a:p>
            <a:pPr marL="1730375" lvl="1" indent="0" algn="l" defTabSz="114300"/>
            <a:r>
              <a:rPr lang="en-US" sz="2400" b="0" baseline="0" dirty="0" smtClean="0">
                <a:solidFill>
                  <a:schemeClr val="tx1">
                    <a:lumMod val="50000"/>
                    <a:lumOff val="50000"/>
                  </a:schemeClr>
                </a:solidFill>
                <a:latin typeface="Trebuchet MS" pitchFamily="34" charset="0"/>
              </a:rPr>
              <a:t>To add a table go to the INSERT menu and </a:t>
            </a:r>
            <a:br>
              <a:rPr lang="en-US" sz="2400" b="0" baseline="0" dirty="0" smtClean="0">
                <a:solidFill>
                  <a:schemeClr val="tx1">
                    <a:lumMod val="50000"/>
                    <a:lumOff val="50000"/>
                  </a:schemeClr>
                </a:solidFill>
                <a:latin typeface="Trebuchet MS" pitchFamily="34" charset="0"/>
              </a:rPr>
            </a:br>
            <a:r>
              <a:rPr lang="en-US" sz="2400" b="0" baseline="0" dirty="0" smtClean="0">
                <a:solidFill>
                  <a:schemeClr val="tx1">
                    <a:lumMod val="50000"/>
                    <a:lumOff val="50000"/>
                  </a:schemeClr>
                </a:solidFill>
                <a:latin typeface="Trebuchet MS" pitchFamily="34" charset="0"/>
              </a:rPr>
              <a:t>click on TABLE. Select amount of  rows and columns needed . </a:t>
            </a:r>
          </a:p>
          <a:p>
            <a:pPr marL="0" lvl="0" indent="0" algn="l" defTabSz="114300"/>
            <a:r>
              <a:rPr lang="en-US" sz="2400" b="0" baseline="0" dirty="0" smtClean="0">
                <a:solidFill>
                  <a:schemeClr val="tx1">
                    <a:lumMod val="50000"/>
                    <a:lumOff val="50000"/>
                  </a:schemeClr>
                </a:solidFill>
                <a:latin typeface="Trebuchet MS" pitchFamily="34" charset="0"/>
              </a:rPr>
              <a:t>You may also copy and a paste a table from Word or another PowerPoint document. </a:t>
            </a: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Just as tables or images they may be added by copying and pasting into PowerPoint.</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Change the column Layout</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Make sure your poster is set to the correct dimensions </a:t>
            </a:r>
            <a:r>
              <a:rPr lang="en-US" sz="2400" b="1" i="0" u="sng" dirty="0" smtClean="0">
                <a:solidFill>
                  <a:schemeClr val="tx1">
                    <a:lumMod val="50000"/>
                    <a:lumOff val="50000"/>
                  </a:schemeClr>
                </a:solidFill>
                <a:latin typeface="Trebuchet MS" pitchFamily="34" charset="0"/>
              </a:rPr>
              <a:t>36”x48</a:t>
            </a:r>
            <a:r>
              <a:rPr kumimoji="0" lang="en-US" sz="2400" b="0" i="0" u="none" strike="noStrike" kern="1200" cap="none" spc="0" normalizeH="0" baseline="0" dirty="0" smtClean="0">
                <a:ln>
                  <a:noFill/>
                </a:ln>
                <a:solidFill>
                  <a:schemeClr val="tx1">
                    <a:lumMod val="50000"/>
                    <a:lumOff val="50000"/>
                  </a:schemeClr>
                </a:solidFill>
                <a:effectLst/>
                <a:uLnTx/>
                <a:uFillTx/>
                <a:latin typeface="Trebuchet MS" pitchFamily="34" charset="0"/>
                <a:ea typeface="+mn-ea"/>
                <a:cs typeface="+mn-cs"/>
              </a:rPr>
              <a:t>. Save both a PDF and PowerPoint file format so either can be used to print.</a:t>
            </a:r>
            <a:endPar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ea typeface="+mn-ea"/>
              <a:cs typeface="+mn-cs"/>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sp>
        <p:nvSpPr>
          <p:cNvPr id="70" name="Rectangle 69"/>
          <p:cNvSpPr/>
          <p:nvPr userDrawn="1"/>
        </p:nvSpPr>
        <p:spPr>
          <a:xfrm>
            <a:off x="44097524" y="-55065"/>
            <a:ext cx="11062139" cy="3297346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spcBef>
                <a:spcPts val="1200"/>
              </a:spcBef>
            </a:pPr>
            <a:endParaRPr lang="en-US" sz="3600" b="1" baseline="0" dirty="0" smtClean="0">
              <a:solidFill>
                <a:schemeClr val="tx1">
                  <a:lumMod val="50000"/>
                  <a:lumOff val="50000"/>
                </a:schemeClr>
              </a:solidFill>
              <a:latin typeface="Trebuchet MS" pitchFamily="34" charset="0"/>
            </a:endParaRPr>
          </a:p>
          <a:p>
            <a:pPr algn="ctr">
              <a:spcBef>
                <a:spcPts val="1200"/>
              </a:spcBef>
              <a:spcAft>
                <a:spcPts val="600"/>
              </a:spcAft>
            </a:pPr>
            <a:r>
              <a:rPr lang="en-US" sz="3600" b="1" baseline="0" dirty="0" smtClean="0">
                <a:solidFill>
                  <a:schemeClr val="tx1">
                    <a:lumMod val="50000"/>
                    <a:lumOff val="50000"/>
                  </a:schemeClr>
                </a:solidFill>
                <a:latin typeface="Trebuchet MS" pitchFamily="34" charset="0"/>
              </a:rPr>
              <a:t>Add Tables</a:t>
            </a:r>
          </a:p>
          <a:p>
            <a:pPr algn="l"/>
            <a:r>
              <a:rPr lang="en-US" sz="2800" b="0" kern="1200" spc="0" baseline="0" dirty="0" smtClean="0">
                <a:solidFill>
                  <a:schemeClr val="tx1">
                    <a:lumMod val="50000"/>
                    <a:lumOff val="50000"/>
                  </a:schemeClr>
                </a:solidFill>
                <a:latin typeface="Trebuchet MS" pitchFamily="34" charset="0"/>
                <a:ea typeface="+mn-ea"/>
                <a:cs typeface="+mn-cs"/>
              </a:rPr>
              <a:t>To add a table go to the INSERT menu and click on TABLE. Select rows and columns needed. You may also copy </a:t>
            </a:r>
            <a:r>
              <a:rPr lang="en-US" sz="2800" b="0" kern="1200" spc="0" baseline="0" dirty="0" smtClean="0">
                <a:solidFill>
                  <a:schemeClr val="tx1">
                    <a:lumMod val="50000"/>
                    <a:lumOff val="50000"/>
                  </a:schemeClr>
                </a:solidFill>
                <a:latin typeface="Trebuchet MS" pitchFamily="34" charset="0"/>
                <a:ea typeface="+mn-ea"/>
                <a:cs typeface="+mn-cs"/>
              </a:rPr>
              <a:t>and paste </a:t>
            </a:r>
            <a:r>
              <a:rPr lang="en-US" sz="2800" b="0" kern="1200" spc="0" baseline="0" dirty="0" smtClean="0">
                <a:solidFill>
                  <a:schemeClr val="tx1">
                    <a:lumMod val="50000"/>
                    <a:lumOff val="50000"/>
                  </a:schemeClr>
                </a:solidFill>
                <a:latin typeface="Trebuchet MS" pitchFamily="34" charset="0"/>
                <a:ea typeface="+mn-ea"/>
                <a:cs typeface="+mn-cs"/>
              </a:rPr>
              <a:t>a table from Word or another PowerPoint document. </a:t>
            </a: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Just as tables or images they may be added by copying and pasting into PowerPoint.</a:t>
            </a:r>
          </a:p>
          <a:p>
            <a:pPr marL="0" marR="0" lvl="0" indent="0" algn="ctr" defTabSz="1518341" rtl="0" eaLnBrk="1" fontAlgn="auto" latinLnBrk="0" hangingPunct="1">
              <a:lnSpc>
                <a:spcPct val="100000"/>
              </a:lnSpc>
              <a:spcBef>
                <a:spcPts val="1200"/>
              </a:spcBef>
              <a:spcAft>
                <a:spcPts val="6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Photographs / Graphics</a:t>
            </a:r>
          </a:p>
          <a:p>
            <a:pPr algn="l" defTabSz="977900"/>
            <a:r>
              <a:rPr lang="en-US" sz="2800" b="0" baseline="0" dirty="0" smtClean="0">
                <a:solidFill>
                  <a:schemeClr val="tx1">
                    <a:lumMod val="50000"/>
                    <a:lumOff val="50000"/>
                  </a:schemeClr>
                </a:solidFill>
                <a:latin typeface="Trebuchet MS" pitchFamily="34" charset="0"/>
              </a:rPr>
              <a:t>This is key, avoid distorting images. INSERT &gt; PICTURES. Resize images proportionally by holding down the SHIFT key and dragging one of the corner handles. Use </a:t>
            </a:r>
            <a:r>
              <a:rPr lang="en-US" sz="2800" b="0" u="sng" baseline="0" dirty="0" smtClean="0">
                <a:solidFill>
                  <a:schemeClr val="tx1">
                    <a:lumMod val="50000"/>
                    <a:lumOff val="50000"/>
                  </a:schemeClr>
                </a:solidFill>
                <a:latin typeface="Trebuchet MS" pitchFamily="34" charset="0"/>
              </a:rPr>
              <a:t>Lock Aspect Ratio</a:t>
            </a:r>
            <a:r>
              <a:rPr lang="en-US" sz="2800" b="0" baseline="0" dirty="0" smtClean="0">
                <a:solidFill>
                  <a:schemeClr val="tx1">
                    <a:lumMod val="50000"/>
                    <a:lumOff val="50000"/>
                  </a:schemeClr>
                </a:solidFill>
                <a:latin typeface="Trebuchet MS" pitchFamily="34" charset="0"/>
              </a:rPr>
              <a:t>.</a:t>
            </a:r>
            <a:endParaRPr lang="en-US" sz="28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algn="ctr">
              <a:spcBef>
                <a:spcPts val="1200"/>
              </a:spcBef>
            </a:pPr>
            <a:endParaRPr lang="en-US" sz="4400" b="1"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1200"/>
              </a:spcAft>
              <a:buClrTx/>
              <a:buSzTx/>
              <a:buFontTx/>
              <a:buNone/>
              <a:tabLst/>
              <a:defRPr/>
            </a:pPr>
            <a:endParaRPr lang="en-US" sz="4000" b="1" kern="1200" baseline="0" dirty="0" smtClean="0">
              <a:solidFill>
                <a:schemeClr val="tx1">
                  <a:lumMod val="50000"/>
                  <a:lumOff val="50000"/>
                </a:schemeClr>
              </a:solidFill>
              <a:latin typeface="Trebuchet MS" pitchFamily="34" charset="0"/>
              <a:ea typeface="+mn-ea"/>
              <a:cs typeface="+mn-cs"/>
            </a:endParaRPr>
          </a:p>
          <a:p>
            <a:pPr marL="0" marR="0" lvl="0" indent="0" algn="ctr" defTabSz="1518341" rtl="0" eaLnBrk="1" fontAlgn="auto" latinLnBrk="0" hangingPunct="1">
              <a:lnSpc>
                <a:spcPct val="100000"/>
              </a:lnSpc>
              <a:spcBef>
                <a:spcPts val="0"/>
              </a:spcBef>
              <a:spcAft>
                <a:spcPts val="1200"/>
              </a:spcAft>
              <a:buClrTx/>
              <a:buSzTx/>
              <a:buFontTx/>
              <a:buNone/>
              <a:tabLst/>
              <a:defRPr/>
            </a:pPr>
            <a:endParaRPr lang="en-US" sz="4000" b="1" kern="1200" baseline="0" dirty="0" smtClean="0">
              <a:solidFill>
                <a:schemeClr val="tx1">
                  <a:lumMod val="50000"/>
                  <a:lumOff val="50000"/>
                </a:schemeClr>
              </a:solidFill>
              <a:latin typeface="Trebuchet MS" pitchFamily="34" charset="0"/>
              <a:ea typeface="+mn-ea"/>
              <a:cs typeface="+mn-cs"/>
            </a:endParaRPr>
          </a:p>
          <a:p>
            <a:pPr marL="0" marR="0" lvl="0" indent="0" algn="ctr" defTabSz="1518341" rtl="0" eaLnBrk="1" fontAlgn="auto" latinLnBrk="0" hangingPunct="1">
              <a:lnSpc>
                <a:spcPct val="100000"/>
              </a:lnSpc>
              <a:spcBef>
                <a:spcPts val="0"/>
              </a:spcBef>
              <a:spcAft>
                <a:spcPts val="12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Image Quality Check</a:t>
            </a:r>
          </a:p>
          <a:p>
            <a:pPr lvl="0" algn="l" defTabSz="977900"/>
            <a:r>
              <a:rPr lang="en-US" sz="2800" b="0" baseline="0" dirty="0" smtClean="0">
                <a:solidFill>
                  <a:schemeClr val="tx1">
                    <a:lumMod val="50000"/>
                    <a:lumOff val="50000"/>
                  </a:schemeClr>
                </a:solidFill>
                <a:latin typeface="Trebuchet MS" pitchFamily="34" charset="0"/>
              </a:rPr>
              <a:t>It is a wise idea to check the quality of the image. You can Zoom in and look at your images at 100% magnification. If they look good they will print well. </a:t>
            </a:r>
          </a:p>
          <a:p>
            <a:pPr lvl="0" algn="l" defTabSz="977900"/>
            <a:endParaRPr lang="en-US" sz="3200" b="0" baseline="0" dirty="0" smtClean="0">
              <a:solidFill>
                <a:schemeClr val="tx1">
                  <a:lumMod val="50000"/>
                  <a:lumOff val="50000"/>
                </a:schemeClr>
              </a:solidFill>
              <a:latin typeface="Trebuchet MS" pitchFamily="34" charset="0"/>
            </a:endParaRPr>
          </a:p>
          <a:p>
            <a:pPr lvl="0" algn="l" defTabSz="977900"/>
            <a:endParaRPr lang="en-US" sz="3200" b="0" baseline="0" dirty="0" smtClean="0">
              <a:solidFill>
                <a:schemeClr val="tx1">
                  <a:lumMod val="50000"/>
                  <a:lumOff val="50000"/>
                </a:schemeClr>
              </a:solidFill>
              <a:latin typeface="Trebuchet MS" pitchFamily="34" charset="0"/>
            </a:endParaRPr>
          </a:p>
          <a:p>
            <a:pPr lvl="0" algn="l" defTabSz="977900"/>
            <a:endParaRPr lang="en-US" sz="3200" b="0" baseline="0" dirty="0" smtClean="0">
              <a:solidFill>
                <a:schemeClr val="tx1">
                  <a:lumMod val="50000"/>
                  <a:lumOff val="50000"/>
                </a:schemeClr>
              </a:solidFill>
              <a:latin typeface="Trebuchet MS" pitchFamily="34" charset="0"/>
            </a:endParaRPr>
          </a:p>
          <a:p>
            <a:pPr lvl="0" algn="l" defTabSz="977900"/>
            <a:endParaRPr lang="en-US" sz="3200" b="0" baseline="0" dirty="0" smtClean="0">
              <a:solidFill>
                <a:schemeClr val="tx1">
                  <a:lumMod val="50000"/>
                  <a:lumOff val="50000"/>
                </a:schemeClr>
              </a:solidFill>
              <a:latin typeface="Trebuchet MS" pitchFamily="34" charset="0"/>
            </a:endParaRPr>
          </a:p>
          <a:p>
            <a:pPr marL="0" indent="0">
              <a:buFont typeface="Arial" panose="020B0604020202020204" pitchFamily="34" charset="0"/>
              <a:buNone/>
            </a:pPr>
            <a:endParaRPr lang="en-US" sz="2400" b="0" kern="1200" baseline="0" dirty="0" smtClean="0">
              <a:solidFill>
                <a:schemeClr val="tx1">
                  <a:lumMod val="50000"/>
                  <a:lumOff val="50000"/>
                </a:schemeClr>
              </a:solidFill>
              <a:latin typeface="Trebuchet MS" pitchFamily="34" charset="0"/>
              <a:ea typeface="+mn-ea"/>
              <a:cs typeface="+mn-cs"/>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6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6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r>
              <a:rPr lang="en-US" sz="3600" b="1" baseline="0" dirty="0" smtClean="0">
                <a:solidFill>
                  <a:schemeClr val="tx1">
                    <a:lumMod val="50000"/>
                    <a:lumOff val="50000"/>
                  </a:schemeClr>
                </a:solidFill>
                <a:latin typeface="Trebuchet MS" pitchFamily="34" charset="0"/>
              </a:rPr>
              <a:t>Remove Image Background</a:t>
            </a:r>
          </a:p>
          <a:p>
            <a:pPr marL="0" algn="l" defTabSz="4388900" rtl="0" eaLnBrk="1" latinLnBrk="0" hangingPunct="1"/>
            <a:r>
              <a:rPr lang="en-US" sz="2800" b="0" kern="1200" spc="0" baseline="0" dirty="0" smtClean="0">
                <a:solidFill>
                  <a:schemeClr val="tx1">
                    <a:lumMod val="50000"/>
                    <a:lumOff val="50000"/>
                  </a:schemeClr>
                </a:solidFill>
                <a:latin typeface="Trebuchet MS" pitchFamily="34" charset="0"/>
                <a:ea typeface="+mn-ea"/>
                <a:cs typeface="+mn-cs"/>
              </a:rPr>
              <a:t>Dependent on the version of PowerPoint in use: Format -&gt; Picture Tools -&gt; Remove background. Select area to  keep and omit the background</a:t>
            </a:r>
          </a:p>
          <a:p>
            <a:pPr marL="0" algn="ctr" defTabSz="4388900" rtl="0" eaLnBrk="1" latinLnBrk="0" hangingPunct="1"/>
            <a:endParaRPr lang="en-US" sz="2800" b="0" kern="1200" spc="0" baseline="0" dirty="0" smtClean="0">
              <a:solidFill>
                <a:schemeClr val="tx1">
                  <a:lumMod val="50000"/>
                  <a:lumOff val="50000"/>
                </a:schemeClr>
              </a:solidFill>
              <a:latin typeface="Trebuchet MS" pitchFamily="34" charset="0"/>
              <a:ea typeface="+mn-ea"/>
              <a:cs typeface="+mn-cs"/>
            </a:endParaRPr>
          </a:p>
          <a:p>
            <a:endParaRPr kumimoji="0" lang="en-US" sz="2400" b="0" i="0" u="none" strike="noStrike" kern="1200" cap="none" spc="0" normalizeH="0" baseline="0" dirty="0" smtClean="0">
              <a:ln>
                <a:noFill/>
              </a:ln>
              <a:solidFill>
                <a:schemeClr val="tx1">
                  <a:lumMod val="50000"/>
                  <a:lumOff val="50000"/>
                </a:schemeClr>
              </a:solidFill>
              <a:effectLst/>
              <a:uLnTx/>
              <a:uFillTx/>
              <a:latin typeface="Trebuchet MS" pitchFamily="34" charset="0"/>
              <a:ea typeface="+mn-ea"/>
              <a:cs typeface="+mn-cs"/>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Change the column Layout</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RIGHT-CLICK on the poster background and select LAYOUT to see the column options available for this template. The poster columns can also be customized on the Master. VIEW &gt; MASTER.</a:t>
            </a: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Save your template as a PowerPoint document. For printing, save as PowerPoint or “Print-quality” PDF.</a:t>
            </a: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Make sure your poster is set to the correct dimensions, example such as </a:t>
            </a:r>
            <a:r>
              <a:rPr lang="en-US" sz="2800" b="0" kern="1200" spc="0" baseline="0" dirty="0" smtClean="0">
                <a:solidFill>
                  <a:schemeClr val="tx1">
                    <a:lumMod val="50000"/>
                    <a:lumOff val="50000"/>
                  </a:schemeClr>
                </a:solidFill>
                <a:latin typeface="Trebuchet MS" pitchFamily="34" charset="0"/>
                <a:ea typeface="+mn-ea"/>
                <a:cs typeface="+mn-cs"/>
              </a:rPr>
              <a:t>48”x36” or 3ft x 4 ft. Save both a PDF and PowerPoint file format so either can be used to print.</a:t>
            </a:r>
            <a:endParaRPr lang="en-US" sz="2800" b="0" kern="1200" spc="0" baseline="0" noProof="0" dirty="0" smtClean="0">
              <a:solidFill>
                <a:schemeClr val="tx1">
                  <a:lumMod val="50000"/>
                  <a:lumOff val="50000"/>
                </a:schemeClr>
              </a:solidFill>
              <a:latin typeface="Trebuchet MS" pitchFamily="34" charset="0"/>
              <a:ea typeface="+mn-ea"/>
              <a:cs typeface="+mn-cs"/>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pSp>
        <p:nvGrpSpPr>
          <p:cNvPr id="71" name="Group 70"/>
          <p:cNvGrpSpPr/>
          <p:nvPr userDrawn="1"/>
        </p:nvGrpSpPr>
        <p:grpSpPr>
          <a:xfrm>
            <a:off x="45511378" y="18134907"/>
            <a:ext cx="8278148" cy="3674609"/>
            <a:chOff x="31853053" y="15802717"/>
            <a:chExt cx="9873252" cy="4635263"/>
          </a:xfrm>
        </p:grpSpPr>
        <p:pic>
          <p:nvPicPr>
            <p:cNvPr id="72" name="Picture 10" descr="http://awesomeamerica.com/illinois/ILMap2.jpg"/>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31853053" y="16152294"/>
              <a:ext cx="3048000" cy="3876676"/>
            </a:xfrm>
            <a:prstGeom prst="rect">
              <a:avLst/>
            </a:prstGeom>
            <a:noFill/>
            <a:extLst>
              <a:ext uri="{909E8E84-426E-40DD-AFC4-6F175D3DCCD1}">
                <a14:hiddenFill xmlns:a14="http://schemas.microsoft.com/office/drawing/2010/main">
                  <a:solidFill>
                    <a:srgbClr val="FFFFFF"/>
                  </a:solidFill>
                </a14:hiddenFill>
              </a:ext>
            </a:extLst>
          </p:spPr>
        </p:pic>
        <p:pic>
          <p:nvPicPr>
            <p:cNvPr id="73" name="Picture 10" descr="http://awesomeamerica.com/illinois/ILMap2.jpg"/>
            <p:cNvPicPr>
              <a:picLocks noChangeAspect="1" noChangeArrowheads="1"/>
            </p:cNvPicPr>
            <p:nvPr userDrawn="1"/>
          </p:nvPicPr>
          <p:blipFill>
            <a:blip r:embed="rId10">
              <a:extLst>
                <a:ext uri="{BEBA8EAE-BF5A-486C-A8C5-ECC9F3942E4B}">
                  <a14:imgProps xmlns:a14="http://schemas.microsoft.com/office/drawing/2010/main">
                    <a14:imgLayer r:embed="rId11">
                      <a14:imgEffect>
                        <a14:backgroundRemoval t="2703" b="95332" l="10000" r="90000"/>
                      </a14:imgEffect>
                    </a14:imgLayer>
                  </a14:imgProps>
                </a:ext>
                <a:ext uri="{28A0092B-C50C-407E-A947-70E740481C1C}">
                  <a14:useLocalDpi xmlns:a14="http://schemas.microsoft.com/office/drawing/2010/main" val="0"/>
                </a:ext>
              </a:extLst>
            </a:blip>
            <a:srcRect/>
            <a:stretch>
              <a:fillRect/>
            </a:stretch>
          </p:blipFill>
          <p:spPr bwMode="auto">
            <a:xfrm>
              <a:off x="38678305" y="16182011"/>
              <a:ext cx="3048000" cy="3876676"/>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73"/>
            <p:cNvPicPr>
              <a:picLocks noChangeAspect="1"/>
            </p:cNvPicPr>
            <p:nvPr userDrawn="1"/>
          </p:nvPicPr>
          <p:blipFill>
            <a:blip r:embed="rId12"/>
            <a:stretch>
              <a:fillRect/>
            </a:stretch>
          </p:blipFill>
          <p:spPr>
            <a:xfrm>
              <a:off x="34901053" y="15802717"/>
              <a:ext cx="4063792" cy="4635263"/>
            </a:xfrm>
            <a:prstGeom prst="rect">
              <a:avLst/>
            </a:prstGeom>
          </p:spPr>
        </p:pic>
      </p:grpSp>
      <p:grpSp>
        <p:nvGrpSpPr>
          <p:cNvPr id="58" name="Group 57"/>
          <p:cNvGrpSpPr/>
          <p:nvPr userDrawn="1"/>
        </p:nvGrpSpPr>
        <p:grpSpPr>
          <a:xfrm>
            <a:off x="44736246" y="7078855"/>
            <a:ext cx="9784694" cy="3359060"/>
            <a:chOff x="-9511764" y="23369557"/>
            <a:chExt cx="7662312" cy="2808018"/>
          </a:xfrm>
        </p:grpSpPr>
        <p:grpSp>
          <p:nvGrpSpPr>
            <p:cNvPr id="59" name="Group 58"/>
            <p:cNvGrpSpPr/>
            <p:nvPr userDrawn="1"/>
          </p:nvGrpSpPr>
          <p:grpSpPr>
            <a:xfrm>
              <a:off x="-9511764" y="23594015"/>
              <a:ext cx="2384137" cy="2563616"/>
              <a:chOff x="-9744993" y="23540953"/>
              <a:chExt cx="2384137" cy="2563616"/>
            </a:xfrm>
          </p:grpSpPr>
          <p:sp>
            <p:nvSpPr>
              <p:cNvPr id="87" name="TextBox 86"/>
              <p:cNvSpPr txBox="1"/>
              <p:nvPr userDrawn="1"/>
            </p:nvSpPr>
            <p:spPr>
              <a:xfrm>
                <a:off x="-9744992" y="25641452"/>
                <a:ext cx="2307522" cy="463117"/>
              </a:xfrm>
              <a:prstGeom prst="rect">
                <a:avLst/>
              </a:prstGeom>
              <a:solidFill>
                <a:schemeClr val="bg2">
                  <a:lumMod val="50000"/>
                </a:schemeClr>
              </a:solidFill>
            </p:spPr>
            <p:txBody>
              <a:bodyPr wrap="square" lIns="91440" tIns="91440" rIns="91440" bIns="91440" rtlCol="0">
                <a:spAutoFit/>
              </a:bodyPr>
              <a:lstStyle/>
              <a:p>
                <a:pPr algn="ctr"/>
                <a:r>
                  <a:rPr lang="en-US" sz="2400" b="1" dirty="0" smtClean="0">
                    <a:solidFill>
                      <a:schemeClr val="bg1"/>
                    </a:solidFill>
                  </a:rPr>
                  <a:t>CORNER</a:t>
                </a:r>
                <a:r>
                  <a:rPr lang="en-US" sz="2400" b="1" baseline="0" dirty="0" smtClean="0">
                    <a:solidFill>
                      <a:schemeClr val="bg1"/>
                    </a:solidFill>
                  </a:rPr>
                  <a:t> HANDLES</a:t>
                </a:r>
                <a:endParaRPr lang="en-US" sz="2400" b="1" dirty="0">
                  <a:solidFill>
                    <a:schemeClr val="bg1"/>
                  </a:solidFill>
                </a:endParaRPr>
              </a:p>
            </p:txBody>
          </p:sp>
          <p:pic>
            <p:nvPicPr>
              <p:cNvPr id="88" name="Picture 87"/>
              <p:cNvPicPr>
                <a:picLocks noChangeAspect="1"/>
              </p:cNvPicPr>
              <p:nvPr userDrawn="1"/>
            </p:nvPicPr>
            <p:blipFill>
              <a:blip r:embed="rId13"/>
              <a:stretch>
                <a:fillRect/>
              </a:stretch>
            </p:blipFill>
            <p:spPr>
              <a:xfrm>
                <a:off x="-9744993" y="23540953"/>
                <a:ext cx="2384137" cy="1845195"/>
              </a:xfrm>
              <a:prstGeom prst="rect">
                <a:avLst/>
              </a:prstGeom>
              <a:solidFill>
                <a:schemeClr val="bg2">
                  <a:lumMod val="50000"/>
                </a:schemeClr>
              </a:solidFill>
            </p:spPr>
          </p:pic>
        </p:grpSp>
        <p:grpSp>
          <p:nvGrpSpPr>
            <p:cNvPr id="60" name="Group 59"/>
            <p:cNvGrpSpPr/>
            <p:nvPr userDrawn="1"/>
          </p:nvGrpSpPr>
          <p:grpSpPr>
            <a:xfrm>
              <a:off x="-6920471" y="23369557"/>
              <a:ext cx="5071019" cy="2808018"/>
              <a:chOff x="2759996" y="28756133"/>
              <a:chExt cx="5598438" cy="2990105"/>
            </a:xfrm>
          </p:grpSpPr>
          <p:grpSp>
            <p:nvGrpSpPr>
              <p:cNvPr id="61" name="Group 60"/>
              <p:cNvGrpSpPr/>
              <p:nvPr userDrawn="1"/>
            </p:nvGrpSpPr>
            <p:grpSpPr>
              <a:xfrm>
                <a:off x="2759996" y="28756133"/>
                <a:ext cx="1962600" cy="2959318"/>
                <a:chOff x="1174902" y="28800288"/>
                <a:chExt cx="1962600" cy="2959318"/>
              </a:xfrm>
            </p:grpSpPr>
            <p:sp>
              <p:nvSpPr>
                <p:cNvPr id="85" name="TextBox 84"/>
                <p:cNvSpPr txBox="1"/>
                <p:nvPr userDrawn="1"/>
              </p:nvSpPr>
              <p:spPr>
                <a:xfrm>
                  <a:off x="1174902" y="31266458"/>
                  <a:ext cx="1962600" cy="493148"/>
                </a:xfrm>
                <a:prstGeom prst="rect">
                  <a:avLst/>
                </a:prstGeom>
                <a:solidFill>
                  <a:schemeClr val="bg2">
                    <a:lumMod val="50000"/>
                  </a:schemeClr>
                </a:solidFill>
                <a:ln>
                  <a:noFill/>
                </a:ln>
              </p:spPr>
              <p:txBody>
                <a:bodyPr wrap="square" lIns="91440" tIns="91440" rIns="91440" bIns="91440" rtlCol="0">
                  <a:spAutoFit/>
                </a:bodyPr>
                <a:lstStyle/>
                <a:p>
                  <a:pPr algn="ctr"/>
                  <a:r>
                    <a:rPr lang="en-US" sz="2400" b="1" dirty="0" smtClean="0">
                      <a:solidFill>
                        <a:schemeClr val="bg1"/>
                      </a:solidFill>
                    </a:rPr>
                    <a:t>ORIGINAL</a:t>
                  </a:r>
                  <a:endParaRPr lang="en-US" sz="2400" b="1" dirty="0">
                    <a:solidFill>
                      <a:schemeClr val="bg1"/>
                    </a:solidFill>
                  </a:endParaRPr>
                </a:p>
              </p:txBody>
            </p:sp>
            <p:pic>
              <p:nvPicPr>
                <p:cNvPr id="86" name="Picture 10" descr="http://awesomeamerica.com/illinois/ILMap2.jpg"/>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1174902" y="28800288"/>
                  <a:ext cx="1962600" cy="249618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62" name="Group 61"/>
              <p:cNvGrpSpPr/>
              <p:nvPr userDrawn="1"/>
            </p:nvGrpSpPr>
            <p:grpSpPr>
              <a:xfrm>
                <a:off x="4803281" y="28756909"/>
                <a:ext cx="3555153" cy="2989329"/>
                <a:chOff x="5170866" y="28742685"/>
                <a:chExt cx="3555153" cy="2989329"/>
              </a:xfrm>
            </p:grpSpPr>
            <p:sp>
              <p:nvSpPr>
                <p:cNvPr id="63" name="TextBox 62"/>
                <p:cNvSpPr txBox="1"/>
                <p:nvPr userDrawn="1"/>
              </p:nvSpPr>
              <p:spPr>
                <a:xfrm>
                  <a:off x="5715689" y="31238866"/>
                  <a:ext cx="2238267" cy="493148"/>
                </a:xfrm>
                <a:prstGeom prst="rect">
                  <a:avLst/>
                </a:prstGeom>
                <a:solidFill>
                  <a:schemeClr val="bg2">
                    <a:lumMod val="50000"/>
                  </a:schemeClr>
                </a:solidFill>
              </p:spPr>
              <p:txBody>
                <a:bodyPr wrap="square" lIns="457200" tIns="91440" rIns="457200" bIns="91440" rtlCol="0">
                  <a:spAutoFit/>
                </a:bodyPr>
                <a:lstStyle/>
                <a:p>
                  <a:pPr algn="ctr"/>
                  <a:r>
                    <a:rPr lang="en-US" sz="2400" b="1" dirty="0" smtClean="0">
                      <a:solidFill>
                        <a:schemeClr val="bg1"/>
                      </a:solidFill>
                    </a:rPr>
                    <a:t>DISTORTED</a:t>
                  </a:r>
                  <a:endParaRPr lang="en-US" sz="1050" b="1" dirty="0">
                    <a:solidFill>
                      <a:schemeClr val="bg1"/>
                    </a:solidFill>
                  </a:endParaRPr>
                </a:p>
              </p:txBody>
            </p:sp>
            <p:pic>
              <p:nvPicPr>
                <p:cNvPr id="67" name="Picture 10" descr="http://awesomeamerica.com/illinois/ILMap2.jpg"/>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5170866" y="28742685"/>
                  <a:ext cx="3555153" cy="2496181"/>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89" name="Group 88"/>
          <p:cNvGrpSpPr/>
          <p:nvPr userDrawn="1"/>
        </p:nvGrpSpPr>
        <p:grpSpPr>
          <a:xfrm>
            <a:off x="45040260" y="13192303"/>
            <a:ext cx="9176666" cy="2467871"/>
            <a:chOff x="44896286" y="8023712"/>
            <a:chExt cx="9176666" cy="2467871"/>
          </a:xfrm>
        </p:grpSpPr>
        <p:grpSp>
          <p:nvGrpSpPr>
            <p:cNvPr id="97" name="Group 96"/>
            <p:cNvGrpSpPr/>
            <p:nvPr userDrawn="1"/>
          </p:nvGrpSpPr>
          <p:grpSpPr>
            <a:xfrm>
              <a:off x="45424560" y="8023713"/>
              <a:ext cx="8106365" cy="2467870"/>
              <a:chOff x="1839019" y="25091838"/>
              <a:chExt cx="8106365" cy="2467870"/>
            </a:xfrm>
          </p:grpSpPr>
          <p:graphicFrame>
            <p:nvGraphicFramePr>
              <p:cNvPr id="100" name="Object 99"/>
              <p:cNvGraphicFramePr>
                <a:graphicFrameLocks noChangeAspect="1"/>
              </p:cNvGraphicFramePr>
              <p:nvPr userDrawn="1">
                <p:extLst>
                  <p:ext uri="{D42A27DB-BD31-4B8C-83A1-F6EECF244321}">
                    <p14:modId xmlns:p14="http://schemas.microsoft.com/office/powerpoint/2010/main" val="3731384516"/>
                  </p:ext>
                </p:extLst>
              </p:nvPr>
            </p:nvGraphicFramePr>
            <p:xfrm>
              <a:off x="1839019" y="25127195"/>
              <a:ext cx="3968274" cy="2432513"/>
            </p:xfrm>
            <a:graphic>
              <a:graphicData uri="http://schemas.openxmlformats.org/presentationml/2006/ole">
                <mc:AlternateContent xmlns:mc="http://schemas.openxmlformats.org/markup-compatibility/2006">
                  <mc:Choice xmlns:v="urn:schemas-microsoft-com:vml" Requires="v">
                    <p:oleObj spid="_x0000_s6296" name="Image" r:id="rId14" imgW="1828440" imgH="1117440" progId="Photoshop.Image.13">
                      <p:embed/>
                    </p:oleObj>
                  </mc:Choice>
                  <mc:Fallback>
                    <p:oleObj name="Image" r:id="rId14" imgW="1828440" imgH="1117440" progId="Photoshop.Image.13">
                      <p:embed/>
                      <p:pic>
                        <p:nvPicPr>
                          <p:cNvPr id="68" name="Object 67"/>
                          <p:cNvPicPr/>
                          <p:nvPr/>
                        </p:nvPicPr>
                        <p:blipFill>
                          <a:blip r:embed="rId15"/>
                          <a:stretch>
                            <a:fillRect/>
                          </a:stretch>
                        </p:blipFill>
                        <p:spPr>
                          <a:xfrm>
                            <a:off x="1839019" y="25127195"/>
                            <a:ext cx="3968274" cy="2432513"/>
                          </a:xfrm>
                          <a:prstGeom prst="rect">
                            <a:avLst/>
                          </a:prstGeom>
                        </p:spPr>
                      </p:pic>
                    </p:oleObj>
                  </mc:Fallback>
                </mc:AlternateContent>
              </a:graphicData>
            </a:graphic>
          </p:graphicFrame>
          <p:graphicFrame>
            <p:nvGraphicFramePr>
              <p:cNvPr id="101" name="Object 100"/>
              <p:cNvGraphicFramePr>
                <a:graphicFrameLocks noChangeAspect="1"/>
              </p:cNvGraphicFramePr>
              <p:nvPr userDrawn="1">
                <p:extLst>
                  <p:ext uri="{D42A27DB-BD31-4B8C-83A1-F6EECF244321}">
                    <p14:modId xmlns:p14="http://schemas.microsoft.com/office/powerpoint/2010/main" val="2604836615"/>
                  </p:ext>
                </p:extLst>
              </p:nvPr>
            </p:nvGraphicFramePr>
            <p:xfrm>
              <a:off x="5977110" y="25091838"/>
              <a:ext cx="3968274" cy="2432513"/>
            </p:xfrm>
            <a:graphic>
              <a:graphicData uri="http://schemas.openxmlformats.org/presentationml/2006/ole">
                <mc:AlternateContent xmlns:mc="http://schemas.openxmlformats.org/markup-compatibility/2006">
                  <mc:Choice xmlns:v="urn:schemas-microsoft-com:vml" Requires="v">
                    <p:oleObj spid="_x0000_s6297" name="Image" r:id="rId16" imgW="1828440" imgH="1117440" progId="Photoshop.Image.13">
                      <p:embed/>
                    </p:oleObj>
                  </mc:Choice>
                  <mc:Fallback>
                    <p:oleObj name="Image" r:id="rId16" imgW="1828440" imgH="1117440" progId="Photoshop.Image.13">
                      <p:embed/>
                      <p:pic>
                        <p:nvPicPr>
                          <p:cNvPr id="69" name="Object 68"/>
                          <p:cNvPicPr/>
                          <p:nvPr/>
                        </p:nvPicPr>
                        <p:blipFill>
                          <a:blip r:embed="rId17"/>
                          <a:stretch>
                            <a:fillRect/>
                          </a:stretch>
                        </p:blipFill>
                        <p:spPr>
                          <a:xfrm>
                            <a:off x="5977110" y="25091838"/>
                            <a:ext cx="3968274" cy="2432513"/>
                          </a:xfrm>
                          <a:prstGeom prst="rect">
                            <a:avLst/>
                          </a:prstGeom>
                        </p:spPr>
                      </p:pic>
                    </p:oleObj>
                  </mc:Fallback>
                </mc:AlternateContent>
              </a:graphicData>
            </a:graphic>
          </p:graphicFrame>
        </p:grpSp>
        <p:sp>
          <p:nvSpPr>
            <p:cNvPr id="98" name="TextBox 97"/>
            <p:cNvSpPr txBox="1"/>
            <p:nvPr userDrawn="1"/>
          </p:nvSpPr>
          <p:spPr>
            <a:xfrm rot="16200000">
              <a:off x="43910861" y="9027312"/>
              <a:ext cx="2432515" cy="461665"/>
            </a:xfrm>
            <a:prstGeom prst="rect">
              <a:avLst/>
            </a:prstGeom>
            <a:solidFill>
              <a:schemeClr val="bg2">
                <a:lumMod val="50000"/>
              </a:schemeClr>
            </a:solidFill>
          </p:spPr>
          <p:txBody>
            <a:bodyPr wrap="square" lIns="91440" tIns="91440" rIns="91440" bIns="91440" rtlCol="0">
              <a:spAutoFit/>
            </a:bodyPr>
            <a:lstStyle/>
            <a:p>
              <a:pPr algn="ctr"/>
              <a:r>
                <a:rPr lang="en-US" sz="1800" b="1" dirty="0" smtClean="0">
                  <a:solidFill>
                    <a:srgbClr val="92D050"/>
                  </a:solidFill>
                </a:rPr>
                <a:t>Good</a:t>
              </a:r>
              <a:r>
                <a:rPr lang="en-US" sz="1800" b="1" baseline="0" dirty="0" smtClean="0">
                  <a:solidFill>
                    <a:srgbClr val="92D050"/>
                  </a:solidFill>
                </a:rPr>
                <a:t> </a:t>
              </a:r>
              <a:r>
                <a:rPr lang="en-US" sz="1800" b="1" baseline="0" dirty="0" smtClean="0">
                  <a:solidFill>
                    <a:schemeClr val="bg1"/>
                  </a:solidFill>
                </a:rPr>
                <a:t>printing quality</a:t>
              </a:r>
              <a:endParaRPr lang="en-US" sz="1800" b="1" dirty="0">
                <a:solidFill>
                  <a:schemeClr val="bg1"/>
                </a:solidFill>
              </a:endParaRPr>
            </a:p>
          </p:txBody>
        </p:sp>
        <p:sp>
          <p:nvSpPr>
            <p:cNvPr id="99" name="TextBox 98"/>
            <p:cNvSpPr txBox="1"/>
            <p:nvPr userDrawn="1"/>
          </p:nvSpPr>
          <p:spPr>
            <a:xfrm rot="16200000">
              <a:off x="52610473" y="8993748"/>
              <a:ext cx="2432515" cy="492443"/>
            </a:xfrm>
            <a:prstGeom prst="rect">
              <a:avLst/>
            </a:prstGeom>
            <a:solidFill>
              <a:schemeClr val="bg2">
                <a:lumMod val="50000"/>
              </a:schemeClr>
            </a:solidFill>
          </p:spPr>
          <p:txBody>
            <a:bodyPr wrap="square" lIns="0" tIns="91440" rIns="0" bIns="91440" rtlCol="0">
              <a:spAutoFit/>
            </a:bodyPr>
            <a:lstStyle/>
            <a:p>
              <a:pPr algn="ctr"/>
              <a:r>
                <a:rPr lang="en-US" sz="2000" b="1" dirty="0" smtClean="0">
                  <a:solidFill>
                    <a:srgbClr val="FF0000"/>
                  </a:solidFill>
                </a:rPr>
                <a:t>Bad </a:t>
              </a:r>
              <a:r>
                <a:rPr lang="en-US" sz="2000" b="1" dirty="0" smtClean="0">
                  <a:solidFill>
                    <a:schemeClr val="bg1"/>
                  </a:solidFill>
                </a:rPr>
                <a:t>printing quality</a:t>
              </a:r>
              <a:endParaRPr lang="en-US" sz="2000" b="1" dirty="0">
                <a:solidFill>
                  <a:schemeClr val="bg1"/>
                </a:solidFill>
              </a:endParaRPr>
            </a:p>
          </p:txBody>
        </p:sp>
      </p:grpSp>
    </p:spTree>
    <p:extLst>
      <p:ext uri="{BB962C8B-B14F-4D97-AF65-F5344CB8AC3E}">
        <p14:creationId xmlns:p14="http://schemas.microsoft.com/office/powerpoint/2010/main" val="27695672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9" name="Rectangle 48"/>
          <p:cNvSpPr/>
          <p:nvPr userDrawn="1"/>
        </p:nvSpPr>
        <p:spPr>
          <a:xfrm>
            <a:off x="-11216136" y="-1"/>
            <a:ext cx="11009812" cy="32918401"/>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p>
          <a:p>
            <a:pPr marL="0" marR="0" indent="0" algn="ctr" defTabSz="1518341" rtl="0" eaLnBrk="1" fontAlgn="auto" latinLnBrk="0" hangingPunct="1">
              <a:lnSpc>
                <a:spcPct val="100000"/>
              </a:lnSpc>
              <a:spcBef>
                <a:spcPts val="0"/>
              </a:spcBef>
              <a:spcAft>
                <a:spcPts val="0"/>
              </a:spcAft>
              <a:buClrTx/>
              <a:buSzTx/>
              <a:buFontTx/>
              <a:buNone/>
              <a:tabLst/>
              <a:defRPr/>
            </a:pPr>
            <a:endParaRPr lang="en-US" sz="3200" b="1" spc="600" dirty="0" smtClean="0">
              <a:solidFill>
                <a:schemeClr val="bg1"/>
              </a:solidFill>
              <a:latin typeface="Trebuchet MS" pitchFamily="34" charset="0"/>
            </a:endParaRPr>
          </a:p>
          <a:p>
            <a:pPr algn="ctr"/>
            <a:r>
              <a:rPr lang="en-US" sz="4000" b="1" spc="600" dirty="0" smtClean="0">
                <a:solidFill>
                  <a:schemeClr val="tx1">
                    <a:lumMod val="50000"/>
                    <a:lumOff val="50000"/>
                  </a:schemeClr>
                </a:solidFill>
                <a:latin typeface="Trebuchet MS" pitchFamily="34" charset="0"/>
              </a:rPr>
              <a:t>STARS</a:t>
            </a:r>
            <a:r>
              <a:rPr lang="en-US" sz="4000" b="1" spc="600" baseline="0" dirty="0" smtClean="0">
                <a:solidFill>
                  <a:schemeClr val="tx1">
                    <a:lumMod val="50000"/>
                    <a:lumOff val="50000"/>
                  </a:schemeClr>
                </a:solidFill>
                <a:latin typeface="Trebuchet MS" pitchFamily="34" charset="0"/>
              </a:rPr>
              <a:t> Design Poster Guide </a:t>
            </a:r>
            <a:endParaRPr lang="en-US" sz="4000" b="1" spc="600" dirty="0" smtClean="0">
              <a:solidFill>
                <a:schemeClr val="tx1">
                  <a:lumMod val="50000"/>
                  <a:lumOff val="50000"/>
                </a:schemeClr>
              </a:solidFill>
              <a:latin typeface="Trebuchet MS" pitchFamily="34" charset="0"/>
            </a:endParaRPr>
          </a:p>
          <a:p>
            <a:pPr algn="l"/>
            <a:endParaRPr lang="en-US" sz="2800" b="1" dirty="0" smtClean="0">
              <a:solidFill>
                <a:schemeClr val="tx1">
                  <a:lumMod val="50000"/>
                  <a:lumOff val="50000"/>
                </a:schemeClr>
              </a:solidFill>
              <a:latin typeface="Trebuchet MS" pitchFamily="34" charset="0"/>
            </a:endParaRPr>
          </a:p>
          <a:p>
            <a:pPr algn="l" defTabSz="3765639"/>
            <a:r>
              <a:rPr lang="en-US" sz="2800" i="0" dirty="0" smtClean="0">
                <a:solidFill>
                  <a:schemeClr val="tx1">
                    <a:lumMod val="50000"/>
                    <a:lumOff val="50000"/>
                  </a:schemeClr>
                </a:solidFill>
                <a:latin typeface="Trebuchet MS" pitchFamily="34" charset="0"/>
              </a:rPr>
              <a:t>This PowerPoint</a:t>
            </a:r>
            <a:r>
              <a:rPr lang="en-US" sz="2800" i="0" baseline="0" dirty="0" smtClean="0">
                <a:solidFill>
                  <a:schemeClr val="tx1">
                    <a:lumMod val="50000"/>
                    <a:lumOff val="50000"/>
                  </a:schemeClr>
                </a:solidFill>
                <a:latin typeface="Trebuchet MS" pitchFamily="34" charset="0"/>
              </a:rPr>
              <a:t> </a:t>
            </a:r>
            <a:r>
              <a:rPr lang="en-US" sz="2800" i="0" dirty="0" smtClean="0">
                <a:solidFill>
                  <a:schemeClr val="tx1">
                    <a:lumMod val="50000"/>
                    <a:lumOff val="50000"/>
                  </a:schemeClr>
                </a:solidFill>
                <a:latin typeface="Trebuchet MS" pitchFamily="34" charset="0"/>
              </a:rPr>
              <a:t>template produces</a:t>
            </a:r>
            <a:r>
              <a:rPr lang="en-US" sz="2800" i="0" baseline="0" dirty="0" smtClean="0">
                <a:solidFill>
                  <a:schemeClr val="tx1">
                    <a:lumMod val="50000"/>
                    <a:lumOff val="50000"/>
                  </a:schemeClr>
                </a:solidFill>
                <a:latin typeface="Trebuchet MS" pitchFamily="34" charset="0"/>
              </a:rPr>
              <a:t> </a:t>
            </a:r>
            <a:r>
              <a:rPr lang="en-US" sz="2800" i="0" dirty="0" smtClean="0">
                <a:solidFill>
                  <a:schemeClr val="tx1">
                    <a:lumMod val="50000"/>
                    <a:lumOff val="50000"/>
                  </a:schemeClr>
                </a:solidFill>
                <a:latin typeface="Trebuchet MS" pitchFamily="34" charset="0"/>
              </a:rPr>
              <a:t>a </a:t>
            </a:r>
            <a:r>
              <a:rPr lang="en-US" sz="2800" b="1" i="0" u="none" dirty="0" smtClean="0">
                <a:solidFill>
                  <a:schemeClr val="tx1">
                    <a:lumMod val="50000"/>
                    <a:lumOff val="50000"/>
                  </a:schemeClr>
                </a:solidFill>
                <a:latin typeface="Trebuchet MS" pitchFamily="34" charset="0"/>
              </a:rPr>
              <a:t>48”x36”,</a:t>
            </a:r>
            <a:r>
              <a:rPr lang="en-US" sz="2800" b="1" i="0" u="none" baseline="0" dirty="0" smtClean="0">
                <a:solidFill>
                  <a:schemeClr val="tx1">
                    <a:lumMod val="50000"/>
                    <a:lumOff val="50000"/>
                  </a:schemeClr>
                </a:solidFill>
                <a:latin typeface="Trebuchet MS" pitchFamily="34" charset="0"/>
              </a:rPr>
              <a:t> i.e., 4 by 3 foot, </a:t>
            </a:r>
            <a:r>
              <a:rPr lang="en-US" sz="2800" i="0" dirty="0" smtClean="0">
                <a:solidFill>
                  <a:schemeClr val="tx1">
                    <a:lumMod val="50000"/>
                    <a:lumOff val="50000"/>
                  </a:schemeClr>
                </a:solidFill>
                <a:latin typeface="Trebuchet MS" pitchFamily="34" charset="0"/>
              </a:rPr>
              <a:t>presentation poster. </a:t>
            </a:r>
            <a:r>
              <a:rPr lang="en-US" sz="2800" dirty="0" smtClean="0">
                <a:solidFill>
                  <a:schemeClr val="tx1">
                    <a:lumMod val="50000"/>
                    <a:lumOff val="50000"/>
                  </a:schemeClr>
                </a:solidFill>
                <a:latin typeface="Trebuchet MS" pitchFamily="34" charset="0"/>
              </a:rPr>
              <a:t>Please visit </a:t>
            </a:r>
            <a:r>
              <a:rPr lang="en-US" sz="2800" dirty="0" smtClean="0">
                <a:solidFill>
                  <a:schemeClr val="tx1">
                    <a:lumMod val="50000"/>
                    <a:lumOff val="50000"/>
                  </a:schemeClr>
                </a:solidFill>
                <a:latin typeface="Trebuchet MS" pitchFamily="34" charset="0"/>
                <a:hlinkClick r:id="rId3"/>
              </a:rPr>
              <a:t>http://uis.edu/gis/</a:t>
            </a:r>
          </a:p>
          <a:p>
            <a:pPr algn="l" defTabSz="3765639"/>
            <a:r>
              <a:rPr lang="en-US" sz="2800" dirty="0" smtClean="0">
                <a:solidFill>
                  <a:schemeClr val="tx1">
                    <a:lumMod val="50000"/>
                    <a:lumOff val="50000"/>
                  </a:schemeClr>
                </a:solidFill>
                <a:latin typeface="Trebuchet MS" pitchFamily="34" charset="0"/>
                <a:hlinkClick r:id="rId3"/>
              </a:rPr>
              <a:t>about/links/</a:t>
            </a:r>
            <a:r>
              <a:rPr lang="en-US" sz="2800" dirty="0" smtClean="0">
                <a:solidFill>
                  <a:schemeClr val="tx1">
                    <a:lumMod val="50000"/>
                    <a:lumOff val="50000"/>
                  </a:schemeClr>
                </a:solidFill>
                <a:latin typeface="Trebuchet MS" pitchFamily="34" charset="0"/>
              </a:rPr>
              <a:t> or </a:t>
            </a:r>
            <a:r>
              <a:rPr lang="en-US" sz="2800" kern="1200" dirty="0" smtClean="0">
                <a:solidFill>
                  <a:schemeClr val="tx1">
                    <a:lumMod val="50000"/>
                    <a:lumOff val="50000"/>
                  </a:schemeClr>
                </a:solidFill>
                <a:latin typeface="Trebuchet MS" pitchFamily="34" charset="0"/>
                <a:ea typeface="+mn-ea"/>
                <a:cs typeface="+mn-cs"/>
                <a:hlinkClick r:id="rId4"/>
              </a:rPr>
              <a:t>http://uis.edu/ens</a:t>
            </a:r>
            <a:r>
              <a:rPr lang="en-US" sz="2800" kern="1200" dirty="0" smtClean="0">
                <a:solidFill>
                  <a:schemeClr val="tx1">
                    <a:lumMod val="50000"/>
                    <a:lumOff val="50000"/>
                  </a:schemeClr>
                </a:solidFill>
                <a:latin typeface="Trebuchet MS" pitchFamily="34" charset="0"/>
                <a:ea typeface="+mn-ea"/>
                <a:cs typeface="+mn-cs"/>
              </a:rPr>
              <a:t> for more </a:t>
            </a:r>
            <a:r>
              <a:rPr lang="en-US" sz="2800" dirty="0" smtClean="0">
                <a:solidFill>
                  <a:schemeClr val="tx1">
                    <a:lumMod val="50000"/>
                    <a:lumOff val="50000"/>
                  </a:schemeClr>
                </a:solidFill>
                <a:latin typeface="Trebuchet MS" pitchFamily="34" charset="0"/>
              </a:rPr>
              <a:t>details. </a:t>
            </a:r>
            <a:r>
              <a:rPr lang="en-US" sz="2800" b="0" baseline="0" dirty="0" smtClean="0">
                <a:solidFill>
                  <a:schemeClr val="tx1">
                    <a:lumMod val="50000"/>
                    <a:lumOff val="50000"/>
                  </a:schemeClr>
                </a:solidFill>
                <a:latin typeface="Trebuchet MS" pitchFamily="34" charset="0"/>
              </a:rPr>
              <a:t>Contact us at </a:t>
            </a:r>
            <a:r>
              <a:rPr lang="en-US" sz="2800" b="0" dirty="0" smtClean="0">
                <a:solidFill>
                  <a:schemeClr val="tx1">
                    <a:lumMod val="50000"/>
                    <a:lumOff val="50000"/>
                  </a:schemeClr>
                </a:solidFill>
                <a:latin typeface="Trebuchet MS" pitchFamily="34" charset="0"/>
              </a:rPr>
              <a:t>gis@uis.edu </a:t>
            </a:r>
            <a:r>
              <a:rPr lang="en-US" sz="2800" b="0" kern="1200" baseline="0" dirty="0" smtClean="0">
                <a:solidFill>
                  <a:schemeClr val="tx1">
                    <a:lumMod val="50000"/>
                    <a:lumOff val="50000"/>
                  </a:schemeClr>
                </a:solidFill>
                <a:latin typeface="Trebuchet MS" pitchFamily="34" charset="0"/>
                <a:ea typeface="+mn-ea"/>
                <a:cs typeface="+mn-cs"/>
              </a:rPr>
              <a:t>for assistance and information.</a:t>
            </a:r>
          </a:p>
          <a:p>
            <a:pPr algn="l" defTabSz="3765639">
              <a:spcBef>
                <a:spcPts val="1200"/>
              </a:spcBef>
            </a:pPr>
            <a:r>
              <a:rPr lang="en-US" sz="2800" b="0" kern="1200" baseline="0" dirty="0" smtClean="0">
                <a:solidFill>
                  <a:schemeClr val="tx1">
                    <a:lumMod val="50000"/>
                    <a:lumOff val="50000"/>
                  </a:schemeClr>
                </a:solidFill>
                <a:latin typeface="Trebuchet MS" pitchFamily="34" charset="0"/>
                <a:ea typeface="+mn-ea"/>
                <a:cs typeface="+mn-cs"/>
              </a:rPr>
              <a:t>Current poster printing rates</a:t>
            </a:r>
            <a:endParaRPr lang="en-US" sz="2800" b="1" dirty="0" smtClean="0">
              <a:solidFill>
                <a:srgbClr val="333333"/>
              </a:solidFill>
              <a:latin typeface="PT Sans"/>
            </a:endParaRPr>
          </a:p>
          <a:p>
            <a:r>
              <a:rPr kumimoji="0" lang="en-US" sz="3200" b="1" i="0" u="none" strike="noStrike" kern="1200" cap="none" spc="0" normalizeH="0" baseline="0" dirty="0" smtClean="0">
                <a:ln>
                  <a:noFill/>
                </a:ln>
                <a:solidFill>
                  <a:schemeClr val="tx1">
                    <a:lumMod val="50000"/>
                    <a:lumOff val="50000"/>
                  </a:schemeClr>
                </a:solidFill>
                <a:effectLst/>
                <a:uLnTx/>
                <a:uFillTx/>
                <a:latin typeface="Trebuchet MS" pitchFamily="34" charset="0"/>
                <a:ea typeface="+mn-ea"/>
                <a:cs typeface="+mn-cs"/>
              </a:rPr>
              <a:t>UIS-affiliated rates:</a:t>
            </a:r>
          </a:p>
          <a:p>
            <a:pPr marL="0" algn="l" defTabSz="3765639" rtl="0" eaLnBrk="1" latinLnBrk="0" hangingPunct="1"/>
            <a:r>
              <a:rPr lang="en-US" sz="2800" b="0" kern="1200" baseline="0" dirty="0" smtClean="0">
                <a:solidFill>
                  <a:schemeClr val="tx1">
                    <a:lumMod val="50000"/>
                    <a:lumOff val="50000"/>
                  </a:schemeClr>
                </a:solidFill>
                <a:latin typeface="Trebuchet MS" pitchFamily="34" charset="0"/>
                <a:ea typeface="+mn-ea"/>
                <a:cs typeface="+mn-cs"/>
              </a:rPr>
              <a:t>White/light-color background posters:  $5.70/sq. foot</a:t>
            </a:r>
          </a:p>
          <a:p>
            <a:pPr marL="0" algn="l" defTabSz="3765639" rtl="0" eaLnBrk="1" latinLnBrk="0" hangingPunct="1"/>
            <a:r>
              <a:rPr lang="en-US" sz="2800" b="0" kern="1200" baseline="0" dirty="0" smtClean="0">
                <a:solidFill>
                  <a:schemeClr val="tx1">
                    <a:lumMod val="50000"/>
                    <a:lumOff val="50000"/>
                  </a:schemeClr>
                </a:solidFill>
                <a:latin typeface="Trebuchet MS" pitchFamily="34" charset="0"/>
                <a:ea typeface="+mn-ea"/>
                <a:cs typeface="+mn-cs"/>
              </a:rPr>
              <a:t>Solid/dark-color background posters:    $9.00/sq. foot</a:t>
            </a:r>
          </a:p>
          <a:p>
            <a:pPr marL="0" algn="l" defTabSz="4388900" rtl="0" eaLnBrk="1" latinLnBrk="0" hangingPunct="1"/>
            <a:r>
              <a:rPr kumimoji="0" lang="en-US" sz="3200" b="1" i="0" u="none" strike="noStrike" kern="1200" cap="none" spc="0" normalizeH="0" baseline="0" dirty="0" smtClean="0">
                <a:ln>
                  <a:noFill/>
                </a:ln>
                <a:solidFill>
                  <a:schemeClr val="tx1">
                    <a:lumMod val="50000"/>
                    <a:lumOff val="50000"/>
                  </a:schemeClr>
                </a:solidFill>
                <a:effectLst/>
                <a:uLnTx/>
                <a:uFillTx/>
                <a:latin typeface="Trebuchet MS" pitchFamily="34" charset="0"/>
                <a:ea typeface="+mn-ea"/>
                <a:cs typeface="+mn-cs"/>
              </a:rPr>
              <a:t>Non-affiliated rates:</a:t>
            </a:r>
          </a:p>
          <a:p>
            <a:pPr marL="0" algn="l" defTabSz="3765639" rtl="0" eaLnBrk="1" latinLnBrk="0" hangingPunct="1"/>
            <a:r>
              <a:rPr lang="en-US" sz="2800" b="0" kern="1200" baseline="0" dirty="0" smtClean="0">
                <a:solidFill>
                  <a:schemeClr val="tx1">
                    <a:lumMod val="50000"/>
                    <a:lumOff val="50000"/>
                  </a:schemeClr>
                </a:solidFill>
                <a:latin typeface="Trebuchet MS" pitchFamily="34" charset="0"/>
                <a:ea typeface="+mn-ea"/>
                <a:cs typeface="+mn-cs"/>
              </a:rPr>
              <a:t>White/light-color background posters:  $7.00/sq. foot</a:t>
            </a:r>
          </a:p>
          <a:p>
            <a:pPr marL="0" algn="l" defTabSz="3765639" rtl="0" eaLnBrk="1" latinLnBrk="0" hangingPunct="1"/>
            <a:r>
              <a:rPr lang="en-US" sz="2800" b="0" kern="1200" baseline="0" dirty="0" smtClean="0">
                <a:solidFill>
                  <a:schemeClr val="tx1">
                    <a:lumMod val="50000"/>
                    <a:lumOff val="50000"/>
                  </a:schemeClr>
                </a:solidFill>
                <a:latin typeface="Trebuchet MS" pitchFamily="34" charset="0"/>
                <a:ea typeface="+mn-ea"/>
                <a:cs typeface="+mn-cs"/>
              </a:rPr>
              <a:t>Solid/dark-color background posters:    $10.00/sq. foot</a:t>
            </a:r>
          </a:p>
          <a:p>
            <a:pPr algn="ctr">
              <a:spcBef>
                <a:spcPts val="1800"/>
              </a:spcBef>
              <a:spcAft>
                <a:spcPts val="600"/>
              </a:spcAft>
            </a:pPr>
            <a:r>
              <a:rPr lang="en-US" sz="4000" b="1" spc="600" dirty="0" smtClean="0">
                <a:solidFill>
                  <a:schemeClr val="tx1">
                    <a:lumMod val="50000"/>
                    <a:lumOff val="50000"/>
                  </a:schemeClr>
                </a:solidFill>
                <a:latin typeface="Trebuchet MS" pitchFamily="34" charset="0"/>
              </a:rPr>
              <a:t>QUICK START</a:t>
            </a:r>
          </a:p>
          <a:p>
            <a:pPr marL="0" marR="0" lvl="0" indent="0" algn="ctr" defTabSz="1518341" rtl="0" eaLnBrk="1" fontAlgn="auto" latinLnBrk="0" hangingPunct="1">
              <a:lnSpc>
                <a:spcPct val="100000"/>
              </a:lnSpc>
              <a:spcBef>
                <a:spcPts val="0"/>
              </a:spcBef>
              <a:spcAft>
                <a:spcPts val="12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Poster Background</a:t>
            </a:r>
          </a:p>
          <a:p>
            <a:pPr marL="0" marR="0" lvl="0" indent="0" algn="l" defTabSz="850900" rtl="0" eaLnBrk="1" fontAlgn="auto" latinLnBrk="0" hangingPunct="1">
              <a:lnSpc>
                <a:spcPct val="100000"/>
              </a:lnSpc>
              <a:spcBef>
                <a:spcPts val="0"/>
              </a:spcBef>
              <a:spcAft>
                <a:spcPts val="0"/>
              </a:spcAft>
              <a:buClrTx/>
              <a:buSzTx/>
              <a:buFontTx/>
              <a:buNone/>
              <a:tabLst/>
              <a:defRPr/>
            </a:pPr>
            <a:r>
              <a:rPr lang="en-US" sz="3200" b="1" u="sng" kern="1200" baseline="0" dirty="0" smtClean="0">
                <a:solidFill>
                  <a:schemeClr val="tx1">
                    <a:lumMod val="50000"/>
                    <a:lumOff val="50000"/>
                  </a:schemeClr>
                </a:solidFill>
                <a:latin typeface="Trebuchet MS" pitchFamily="34" charset="0"/>
                <a:ea typeface="+mn-ea"/>
                <a:cs typeface="+mn-cs"/>
              </a:rPr>
              <a:t>Avoid excessive use of colors</a:t>
            </a:r>
            <a:r>
              <a:rPr lang="en-US" sz="3200" b="0" kern="1200" baseline="0" dirty="0" smtClean="0">
                <a:solidFill>
                  <a:schemeClr val="tx1">
                    <a:lumMod val="50000"/>
                    <a:lumOff val="50000"/>
                  </a:schemeClr>
                </a:solidFill>
                <a:latin typeface="Trebuchet MS" pitchFamily="34" charset="0"/>
                <a:ea typeface="+mn-ea"/>
                <a:cs typeface="+mn-cs"/>
              </a:rPr>
              <a:t> </a:t>
            </a:r>
            <a:r>
              <a:rPr lang="en-US" sz="2800" b="0" kern="1200" baseline="0" dirty="0" smtClean="0">
                <a:solidFill>
                  <a:schemeClr val="tx1">
                    <a:lumMod val="50000"/>
                    <a:lumOff val="50000"/>
                  </a:schemeClr>
                </a:solidFill>
                <a:latin typeface="Trebuchet MS" pitchFamily="34" charset="0"/>
                <a:ea typeface="+mn-ea"/>
                <a:cs typeface="+mn-cs"/>
              </a:rPr>
              <a:t>especially for the p</a:t>
            </a:r>
            <a:r>
              <a:rPr lang="en-US" sz="2800" b="0" kern="1200" spc="0" baseline="0" dirty="0" smtClean="0">
                <a:solidFill>
                  <a:schemeClr val="tx1">
                    <a:lumMod val="50000"/>
                    <a:lumOff val="50000"/>
                  </a:schemeClr>
                </a:solidFill>
                <a:latin typeface="Trebuchet MS" pitchFamily="34" charset="0"/>
                <a:ea typeface="+mn-ea"/>
                <a:cs typeface="+mn-cs"/>
              </a:rPr>
              <a:t>oster background. Right click on poster-&gt;Format Background. See rates above for distinction regarding color choices</a:t>
            </a:r>
          </a:p>
          <a:p>
            <a:pPr marL="0" marR="0" lvl="0" indent="0" algn="ctr" defTabSz="1518341" rtl="0" eaLnBrk="1" fontAlgn="auto" latinLnBrk="0" hangingPunct="1">
              <a:lnSpc>
                <a:spcPct val="100000"/>
              </a:lnSpc>
              <a:spcBef>
                <a:spcPts val="1200"/>
              </a:spcBef>
              <a:spcAft>
                <a:spcPts val="60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Change the column Layout</a:t>
            </a:r>
          </a:p>
          <a:p>
            <a:pPr marL="0" marR="0" lvl="0" indent="0" algn="l" defTabSz="850900" rtl="0" eaLnBrk="1" fontAlgn="auto" latinLnBrk="0" hangingPunct="1">
              <a:lnSpc>
                <a:spcPct val="100000"/>
              </a:lnSpc>
              <a:spcBef>
                <a:spcPts val="0"/>
              </a:spcBef>
              <a:spcAft>
                <a:spcPts val="0"/>
              </a:spcAft>
              <a:buClrTx/>
              <a:buSzTx/>
              <a:buFontTx/>
              <a:buNone/>
              <a:tabLst/>
              <a:defRPr/>
            </a:pPr>
            <a:r>
              <a:rPr lang="en-US" sz="2800" b="0" kern="1200" baseline="0" noProof="0" dirty="0" smtClean="0">
                <a:solidFill>
                  <a:schemeClr val="tx1">
                    <a:lumMod val="50000"/>
                    <a:lumOff val="50000"/>
                  </a:schemeClr>
                </a:solidFill>
                <a:latin typeface="Trebuchet MS" pitchFamily="34" charset="0"/>
                <a:ea typeface="+mn-ea"/>
                <a:cs typeface="+mn-cs"/>
              </a:rPr>
              <a:t>RIGHT-CLICK on the poster background selecting LAYOUT. The poster columns can also be customized on the Master. VIEW &gt; MASTER.</a:t>
            </a:r>
          </a:p>
          <a:p>
            <a:pPr marL="0" marR="0" lvl="0" indent="0" algn="ctr" defTabSz="1518341" rtl="0" eaLnBrk="1" fontAlgn="auto" latinLnBrk="0" hangingPunct="1">
              <a:lnSpc>
                <a:spcPct val="100000"/>
              </a:lnSpc>
              <a:spcBef>
                <a:spcPts val="0"/>
              </a:spcBef>
              <a:spcAft>
                <a:spcPts val="12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Zoom in and out</a:t>
            </a:r>
          </a:p>
          <a:p>
            <a:pPr marL="1870075" indent="-1870075" algn="l" defTabSz="850900"/>
            <a:r>
              <a:rPr lang="en-US" sz="2400" b="0" baseline="0" dirty="0" smtClean="0">
                <a:solidFill>
                  <a:schemeClr val="tx1">
                    <a:lumMod val="50000"/>
                    <a:lumOff val="50000"/>
                  </a:schemeClr>
                </a:solidFill>
                <a:latin typeface="Trebuchet MS" pitchFamily="34" charset="0"/>
              </a:rPr>
              <a:t>	</a:t>
            </a:r>
            <a:r>
              <a:rPr lang="en-US" sz="2800" b="0" baseline="0" dirty="0" smtClean="0">
                <a:solidFill>
                  <a:schemeClr val="tx1">
                    <a:lumMod val="50000"/>
                    <a:lumOff val="50000"/>
                  </a:schemeClr>
                </a:solidFill>
                <a:latin typeface="Trebuchet MS" pitchFamily="34" charset="0"/>
              </a:rPr>
              <a:t>Go to VIEW &gt; ZOOM. Note text size should be roughly 36. Zoom to 100% and see the actual size.</a:t>
            </a:r>
          </a:p>
          <a:p>
            <a:pPr algn="l"/>
            <a:endParaRPr lang="en-US" sz="2800" b="0"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6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Title, Authors, and Affiliations</a:t>
            </a:r>
          </a:p>
          <a:p>
            <a:pPr algn="l">
              <a:spcBef>
                <a:spcPts val="0"/>
              </a:spcBef>
            </a:pPr>
            <a:r>
              <a:rPr lang="en-US" sz="2800" b="0" baseline="0" dirty="0" smtClean="0">
                <a:solidFill>
                  <a:schemeClr val="tx1">
                    <a:lumMod val="50000"/>
                    <a:lumOff val="50000"/>
                  </a:schemeClr>
                </a:solidFill>
                <a:latin typeface="Trebuchet MS" pitchFamily="34" charset="0"/>
              </a:rPr>
              <a:t>Start designing your poster by adding the title, the authors, and the affiliated institutions. </a:t>
            </a:r>
            <a:r>
              <a:rPr lang="en-US" sz="2800" b="0" spc="0" baseline="0" dirty="0" smtClean="0">
                <a:solidFill>
                  <a:schemeClr val="tx1">
                    <a:lumMod val="50000"/>
                    <a:lumOff val="50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spcBef>
                <a:spcPts val="1200"/>
              </a:spcBef>
            </a:pPr>
            <a:r>
              <a:rPr lang="en-US" sz="2800" b="1" spc="300" baseline="0" dirty="0" smtClean="0">
                <a:solidFill>
                  <a:schemeClr val="tx1">
                    <a:lumMod val="50000"/>
                    <a:lumOff val="50000"/>
                  </a:schemeClr>
                </a:solidFill>
                <a:latin typeface="Trebuchet MS" pitchFamily="34" charset="0"/>
              </a:rPr>
              <a:t>TIP</a:t>
            </a:r>
            <a:r>
              <a:rPr lang="en-US" sz="2800" b="1" baseline="0" dirty="0" smtClean="0">
                <a:solidFill>
                  <a:schemeClr val="tx1">
                    <a:lumMod val="50000"/>
                    <a:lumOff val="50000"/>
                  </a:schemeClr>
                </a:solidFill>
                <a:latin typeface="Trebuchet MS" pitchFamily="34" charset="0"/>
              </a:rPr>
              <a:t>: </a:t>
            </a:r>
            <a:r>
              <a:rPr lang="en-US" sz="2800" b="0" baseline="0" dirty="0" smtClean="0">
                <a:solidFill>
                  <a:schemeClr val="tx1">
                    <a:lumMod val="50000"/>
                    <a:lumOff val="50000"/>
                  </a:schemeClr>
                </a:solidFill>
                <a:latin typeface="Trebuchet MS" pitchFamily="34" charset="0"/>
              </a:rPr>
              <a:t>The font size of your title should be bigger than your name(s) and institution name(s).</a:t>
            </a:r>
          </a:p>
          <a:p>
            <a:pPr marL="0" marR="0" lvl="0" indent="0" algn="ctr" defTabSz="1518341" rtl="0" eaLnBrk="1" fontAlgn="auto" latinLnBrk="0" hangingPunct="1">
              <a:lnSpc>
                <a:spcPct val="100000"/>
              </a:lnSpc>
              <a:spcBef>
                <a:spcPts val="1200"/>
              </a:spcBef>
              <a:spcAft>
                <a:spcPts val="12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Adding Logos / Seals</a:t>
            </a:r>
          </a:p>
          <a:p>
            <a:pPr marL="0" marR="0" indent="0" algn="l" defTabSz="4388900" rtl="0" eaLnBrk="1" fontAlgn="auto" latinLnBrk="0" hangingPunct="1">
              <a:lnSpc>
                <a:spcPct val="100000"/>
              </a:lnSpc>
              <a:spcBef>
                <a:spcPts val="0"/>
              </a:spcBef>
              <a:spcAft>
                <a:spcPts val="0"/>
              </a:spcAft>
              <a:buClrTx/>
              <a:buSzTx/>
              <a:buFontTx/>
              <a:buNone/>
              <a:tabLst/>
              <a:defRPr/>
            </a:pPr>
            <a:r>
              <a:rPr lang="en-US" sz="2800" b="0" baseline="0" dirty="0" smtClean="0">
                <a:solidFill>
                  <a:schemeClr val="tx1">
                    <a:lumMod val="50000"/>
                    <a:lumOff val="50000"/>
                  </a:schemeClr>
                </a:solidFill>
                <a:latin typeface="Trebuchet MS" pitchFamily="34" charset="0"/>
              </a:rPr>
              <a:t>A common approach is to place logos on each side of the title.  Logo can also be placed in an area that does not catch the eye. INSERT &gt; PICTURES. http:</a:t>
            </a:r>
            <a:r>
              <a:rPr lang="en-US" sz="2000" b="0" baseline="0" dirty="0" smtClean="0">
                <a:solidFill>
                  <a:schemeClr val="tx1">
                    <a:lumMod val="50000"/>
                    <a:lumOff val="50000"/>
                  </a:schemeClr>
                </a:solidFill>
                <a:latin typeface="Trebuchet MS" pitchFamily="34" charset="0"/>
              </a:rPr>
              <a:t>//</a:t>
            </a:r>
            <a:r>
              <a:rPr lang="en-US" sz="2800" b="0" baseline="0" dirty="0" smtClean="0">
                <a:solidFill>
                  <a:schemeClr val="tx1">
                    <a:lumMod val="50000"/>
                    <a:lumOff val="50000"/>
                  </a:schemeClr>
                </a:solidFill>
                <a:latin typeface="Trebuchet MS" pitchFamily="34" charset="0"/>
              </a:rPr>
              <a:t>www.uis.edu/creativeservices/</a:t>
            </a:r>
          </a:p>
          <a:p>
            <a:pPr marL="0" marR="0" indent="0" algn="l" defTabSz="4388900" rtl="0" eaLnBrk="1" fontAlgn="auto" latinLnBrk="0" hangingPunct="1">
              <a:lnSpc>
                <a:spcPct val="100000"/>
              </a:lnSpc>
              <a:spcBef>
                <a:spcPts val="0"/>
              </a:spcBef>
              <a:spcAft>
                <a:spcPts val="0"/>
              </a:spcAft>
              <a:buClrTx/>
              <a:buSzTx/>
              <a:buFontTx/>
              <a:buNone/>
              <a:tabLst/>
              <a:defRPr/>
            </a:pPr>
            <a:r>
              <a:rPr lang="en-US" sz="2800" b="0" baseline="0" dirty="0" smtClean="0">
                <a:solidFill>
                  <a:schemeClr val="tx1">
                    <a:lumMod val="50000"/>
                    <a:lumOff val="50000"/>
                  </a:schemeClr>
                </a:solidFill>
                <a:latin typeface="Trebuchet MS" pitchFamily="34" charset="0"/>
              </a:rPr>
              <a:t>standards/logos/ offers different logo options (also attached at the bottom of the side bar). </a:t>
            </a:r>
          </a:p>
          <a:p>
            <a:pPr algn="ctr">
              <a:spcBef>
                <a:spcPts val="1200"/>
              </a:spcBef>
              <a:spcAft>
                <a:spcPts val="600"/>
              </a:spcAft>
            </a:pPr>
            <a:r>
              <a:rPr lang="en-US" sz="3600" b="1" kern="1200" baseline="0" dirty="0" smtClean="0">
                <a:solidFill>
                  <a:schemeClr val="tx1">
                    <a:lumMod val="50000"/>
                    <a:lumOff val="50000"/>
                  </a:schemeClr>
                </a:solidFill>
                <a:latin typeface="Trebuchet MS" pitchFamily="34" charset="0"/>
                <a:ea typeface="+mn-ea"/>
                <a:cs typeface="+mn-cs"/>
              </a:rPr>
              <a:t>Change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800" b="0" kern="1200" baseline="0" dirty="0" smtClean="0">
                <a:solidFill>
                  <a:schemeClr val="tx1">
                    <a:lumMod val="50000"/>
                    <a:lumOff val="50000"/>
                  </a:schemeClr>
                </a:solidFill>
                <a:latin typeface="Trebuchet MS" pitchFamily="34" charset="0"/>
                <a:ea typeface="+mn-ea"/>
                <a:cs typeface="+mn-cs"/>
              </a:rPr>
              <a:t>DESIGN menu, click on COLORS, and choose the color theme of your choice. Create your own color theme. Use VIEW &gt; SLIDE MASTER to manually change color of background.</a:t>
            </a:r>
          </a:p>
          <a:p>
            <a:pPr marL="0" algn="ctr" defTabSz="4388900" rtl="0" eaLnBrk="1" latinLnBrk="0" hangingPunct="1">
              <a:spcBef>
                <a:spcPts val="1200"/>
              </a:spcBef>
              <a:spcAft>
                <a:spcPts val="600"/>
              </a:spcAft>
            </a:pPr>
            <a:r>
              <a:rPr lang="en-US" sz="3600" b="1" kern="1200" baseline="0" dirty="0" smtClean="0">
                <a:solidFill>
                  <a:schemeClr val="tx1">
                    <a:lumMod val="50000"/>
                    <a:lumOff val="50000"/>
                  </a:schemeClr>
                </a:solidFill>
                <a:latin typeface="Trebuchet MS" pitchFamily="34" charset="0"/>
                <a:ea typeface="+mn-ea"/>
                <a:cs typeface="+mn-cs"/>
              </a:rPr>
              <a:t>Add Text</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800" b="0" kern="1200" baseline="0" dirty="0" smtClean="0">
                <a:solidFill>
                  <a:schemeClr val="tx1">
                    <a:lumMod val="50000"/>
                    <a:lumOff val="50000"/>
                  </a:schemeClr>
                </a:solidFill>
                <a:latin typeface="Trebuchet MS" pitchFamily="34" charset="0"/>
                <a:ea typeface="+mn-ea"/>
                <a:cs typeface="+mn-cs"/>
              </a:rPr>
              <a:t>Add text to Box in the slide. Also more text boxes can be added to accommodate more information.</a:t>
            </a:r>
          </a:p>
          <a:p>
            <a:pPr marL="0" marR="0" lvl="0" indent="0" algn="ctr" defTabSz="4388900" rtl="0" eaLnBrk="1" fontAlgn="auto" latinLnBrk="0" hangingPunct="1">
              <a:lnSpc>
                <a:spcPct val="100000"/>
              </a:lnSpc>
              <a:spcBef>
                <a:spcPts val="1200"/>
              </a:spcBef>
              <a:spcAft>
                <a:spcPts val="6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 </a:t>
            </a:r>
            <a:r>
              <a:rPr lang="en-US" sz="3600" b="1" kern="1200" baseline="0" noProof="0" dirty="0" smtClean="0">
                <a:solidFill>
                  <a:schemeClr val="tx1">
                    <a:lumMod val="50000"/>
                    <a:lumOff val="50000"/>
                  </a:schemeClr>
                </a:solidFill>
                <a:latin typeface="Trebuchet MS" pitchFamily="34" charset="0"/>
                <a:ea typeface="+mn-ea"/>
                <a:cs typeface="+mn-cs"/>
              </a:rPr>
              <a:t>Text size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800" b="0" kern="1200" baseline="0" noProof="0" dirty="0" smtClean="0">
                <a:solidFill>
                  <a:schemeClr val="tx1">
                    <a:lumMod val="50000"/>
                    <a:lumOff val="50000"/>
                  </a:schemeClr>
                </a:solidFill>
                <a:latin typeface="Trebuchet MS" pitchFamily="34" charset="0"/>
                <a:ea typeface="+mn-ea"/>
                <a:cs typeface="+mn-cs"/>
              </a:rPr>
              <a:t>Adjust the size of your text, Remember the poster will be very large so the text will look small zoomed all the way out. </a:t>
            </a:r>
          </a:p>
          <a:p>
            <a:pPr marL="0" marR="0" lvl="0" indent="0" algn="ctr" defTabSz="4388900" rtl="0" eaLnBrk="1" fontAlgn="auto" latinLnBrk="0" hangingPunct="1">
              <a:lnSpc>
                <a:spcPct val="100000"/>
              </a:lnSpc>
              <a:spcBef>
                <a:spcPts val="1200"/>
              </a:spcBef>
              <a:spcAft>
                <a:spcPts val="6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Font Selection</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800" b="0" kern="1200" baseline="0" dirty="0" smtClean="0">
                <a:solidFill>
                  <a:schemeClr val="tx1">
                    <a:lumMod val="50000"/>
                    <a:lumOff val="50000"/>
                  </a:schemeClr>
                </a:solidFill>
                <a:latin typeface="Trebuchet MS" pitchFamily="34" charset="0"/>
                <a:ea typeface="+mn-ea"/>
                <a:cs typeface="+mn-cs"/>
              </a:rPr>
              <a:t>Fonts to use and avoid: Serif vs Sans Serif fonts. Sans Serif means without short lines and they are preferred for posters, particularly for small fonts. Good Examples: Arial (Helvetica), Century Gothic, Verdana, Tahoma, etc.</a:t>
            </a:r>
          </a:p>
          <a:p>
            <a:pPr marL="292100" indent="-292100">
              <a:lnSpc>
                <a:spcPct val="150000"/>
              </a:lnSpc>
              <a:buFont typeface="Arial" panose="020B0604020202020204" pitchFamily="34" charset="0"/>
              <a:buChar char="•"/>
            </a:pPr>
            <a:r>
              <a:rPr lang="en-US" sz="2800" b="0" kern="1200" baseline="0" dirty="0" smtClean="0">
                <a:solidFill>
                  <a:schemeClr val="tx1">
                    <a:lumMod val="50000"/>
                    <a:lumOff val="50000"/>
                  </a:schemeClr>
                </a:solidFill>
                <a:latin typeface="Arial" panose="020B0604020202020204" pitchFamily="34" charset="0"/>
                <a:ea typeface="+mn-ea"/>
                <a:cs typeface="Arial" panose="020B0604020202020204" pitchFamily="34" charset="0"/>
              </a:rPr>
              <a:t>Font (Arial) </a:t>
            </a:r>
          </a:p>
          <a:p>
            <a:pPr marL="292100" indent="-292100">
              <a:lnSpc>
                <a:spcPct val="150000"/>
              </a:lnSpc>
              <a:buFont typeface="Arial" panose="020B0604020202020204" pitchFamily="34" charset="0"/>
              <a:buChar char="•"/>
            </a:pPr>
            <a:r>
              <a:rPr lang="en-US" sz="2800" b="0" kern="1200" baseline="0" dirty="0" smtClean="0">
                <a:solidFill>
                  <a:schemeClr val="tx1">
                    <a:lumMod val="50000"/>
                    <a:lumOff val="50000"/>
                  </a:schemeClr>
                </a:solidFill>
                <a:latin typeface="Century Gothic" panose="020B0502020202020204" pitchFamily="34" charset="0"/>
                <a:ea typeface="+mn-ea"/>
                <a:cs typeface="+mn-cs"/>
              </a:rPr>
              <a:t>Font </a:t>
            </a:r>
            <a:r>
              <a:rPr lang="en-US" sz="2400" b="0" kern="1200" baseline="0" dirty="0" smtClean="0">
                <a:solidFill>
                  <a:schemeClr val="tx1">
                    <a:lumMod val="50000"/>
                    <a:lumOff val="50000"/>
                  </a:schemeClr>
                </a:solidFill>
                <a:latin typeface="Century Gothic" panose="020B0502020202020204" pitchFamily="34" charset="0"/>
                <a:ea typeface="+mn-ea"/>
                <a:cs typeface="+mn-cs"/>
              </a:rPr>
              <a:t>(Century Gothic)</a:t>
            </a:r>
            <a:r>
              <a:rPr lang="en-US" sz="2800" b="0" kern="1200" baseline="0" dirty="0" smtClean="0">
                <a:solidFill>
                  <a:schemeClr val="tx1">
                    <a:lumMod val="50000"/>
                    <a:lumOff val="50000"/>
                  </a:schemeClr>
                </a:solidFill>
                <a:latin typeface="Century Gothic" panose="020B0502020202020204" pitchFamily="34" charset="0"/>
                <a:ea typeface="+mn-ea"/>
                <a:cs typeface="+mn-cs"/>
              </a:rPr>
              <a:t> </a:t>
            </a:r>
          </a:p>
          <a:p>
            <a:pPr marL="292100" indent="-292100">
              <a:lnSpc>
                <a:spcPct val="150000"/>
              </a:lnSpc>
              <a:buFont typeface="Arial" panose="020B0604020202020204" pitchFamily="34" charset="0"/>
              <a:buChar char="•"/>
            </a:pPr>
            <a:r>
              <a:rPr lang="en-US" sz="2800" b="0" kern="1200" baseline="0" dirty="0" smtClean="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rPr>
              <a:t>Font (Verdana)</a:t>
            </a:r>
          </a:p>
          <a:p>
            <a:pPr marL="292100" indent="-292100">
              <a:lnSpc>
                <a:spcPct val="150000"/>
              </a:lnSpc>
              <a:buFont typeface="Arial" panose="020B0604020202020204" pitchFamily="34" charset="0"/>
              <a:buChar char="•"/>
            </a:pPr>
            <a:r>
              <a:rPr lang="en-US" sz="2800" b="0" kern="1200" baseline="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Font (Tahoma/Geneva)</a:t>
            </a:r>
          </a:p>
          <a:p>
            <a:pPr algn="l"/>
            <a:endParaRPr lang="en-US" sz="2800" b="0" baseline="0" dirty="0" smtClean="0">
              <a:solidFill>
                <a:schemeClr val="tx1">
                  <a:lumMod val="50000"/>
                  <a:lumOff val="50000"/>
                </a:schemeClr>
              </a:solidFill>
              <a:latin typeface="Trebuchet MS" pitchFamily="34" charset="0"/>
            </a:endParaRPr>
          </a:p>
        </p:txBody>
      </p:sp>
      <p:sp>
        <p:nvSpPr>
          <p:cNvPr id="4" name="Text Placeholder 3"/>
          <p:cNvSpPr>
            <a:spLocks noGrp="1"/>
          </p:cNvSpPr>
          <p:nvPr>
            <p:ph type="body" sz="quarter" idx="10" hasCustomPrompt="1"/>
          </p:nvPr>
        </p:nvSpPr>
        <p:spPr>
          <a:xfrm>
            <a:off x="904186" y="6295353"/>
            <a:ext cx="13591277"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922338" y="5431995"/>
            <a:ext cx="13573126"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22338" y="18240478"/>
            <a:ext cx="1359286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942080" y="17409229"/>
            <a:ext cx="1357312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5154276" y="21595083"/>
            <a:ext cx="1357153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5154276" y="20739663"/>
            <a:ext cx="1357153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5162215" y="6295353"/>
            <a:ext cx="13571534"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5154277" y="5431995"/>
            <a:ext cx="13579475"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9395741" y="5431995"/>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9395741" y="6295353"/>
            <a:ext cx="13576029"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9395741" y="17377122"/>
            <a:ext cx="13576029" cy="754045"/>
          </a:xfrm>
          <a:prstGeom prst="rect">
            <a:avLst/>
          </a:prstGeom>
          <a:noFill/>
        </p:spPr>
        <p:txBody>
          <a:bodyPr wrap="square" lIns="91436" tIns="91436" rIns="91436" bIns="91436" anchor="ctr" anchorCtr="0">
            <a:spAutoFit/>
          </a:bodyPr>
          <a:lstStyle>
            <a:lvl1pPr marL="0" indent="0" algn="ctr">
              <a:buNone/>
              <a:tabLst/>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9390710" y="18157350"/>
            <a:ext cx="1358106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9395741" y="25845657"/>
            <a:ext cx="135760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9395742" y="26625887"/>
            <a:ext cx="1358106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pic>
        <p:nvPicPr>
          <p:cNvPr id="50" name="Picture 49"/>
          <p:cNvPicPr>
            <a:picLocks noChangeAspect="1"/>
          </p:cNvPicPr>
          <p:nvPr userDrawn="1"/>
        </p:nvPicPr>
        <p:blipFill>
          <a:blip r:embed="rId5"/>
          <a:stretch>
            <a:fillRect/>
          </a:stretch>
        </p:blipFill>
        <p:spPr>
          <a:xfrm>
            <a:off x="-11041516" y="12805414"/>
            <a:ext cx="1973715" cy="1484839"/>
          </a:xfrm>
          <a:prstGeom prst="rect">
            <a:avLst/>
          </a:prstGeom>
          <a:solidFill>
            <a:schemeClr val="bg2">
              <a:lumMod val="50000"/>
            </a:schemeClr>
          </a:solidFill>
        </p:spPr>
      </p:pic>
      <p:pic>
        <p:nvPicPr>
          <p:cNvPr id="51" name="Picture 91" descr="http://www.uis.edu/creativeservices/wp-content/uploads/sites/9/2013/02/UIS-Logo-Dome_black.jp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6622908" y="29385492"/>
            <a:ext cx="2085903" cy="2920264"/>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52" name="Picture 93" descr="http://www.uis.edu/creativeservices/wp-content/uploads/sites/9/2013/02/UIS-Logo-Dome_white.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4537005" y="29385492"/>
            <a:ext cx="2085903" cy="2920264"/>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53" name="Picture 95" descr="http://www.uis.edu/creativeservices/wp-content/uploads/sites/9/2013/02/UIS-Logo-Dome_UISblue.jp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2460681" y="29385492"/>
            <a:ext cx="2085903" cy="2920264"/>
          </a:xfrm>
          <a:prstGeom prst="rect">
            <a:avLst/>
          </a:prstGeom>
          <a:noFill/>
          <a:ln>
            <a:noFill/>
          </a:ln>
          <a:extLst>
            <a:ext uri="{909E8E84-426E-40DD-AFC4-6F175D3DCCD1}">
              <a14:hiddenFill xmlns:a14="http://schemas.microsoft.com/office/drawing/2010/main">
                <a:solidFill>
                  <a:srgbClr val="FFFFFF"/>
                </a:solidFill>
              </a14:hiddenFill>
            </a:ext>
          </a:extLst>
        </p:spPr>
      </p:pic>
      <p:cxnSp>
        <p:nvCxnSpPr>
          <p:cNvPr id="54" name="Straight Connector 53"/>
          <p:cNvCxnSpPr/>
          <p:nvPr userDrawn="1"/>
        </p:nvCxnSpPr>
        <p:spPr>
          <a:xfrm>
            <a:off x="-11226351" y="7607185"/>
            <a:ext cx="10999746" cy="3341"/>
          </a:xfrm>
          <a:prstGeom prst="line">
            <a:avLst/>
          </a:prstGeom>
          <a:solidFill>
            <a:schemeClr val="bg2">
              <a:lumMod val="50000"/>
            </a:schemeClr>
          </a:solidFill>
          <a:ln>
            <a:solidFill>
              <a:srgbClr val="FFC000"/>
            </a:solidFill>
          </a:ln>
        </p:spPr>
        <p:style>
          <a:lnRef idx="1">
            <a:schemeClr val="accent1"/>
          </a:lnRef>
          <a:fillRef idx="0">
            <a:schemeClr val="accent1"/>
          </a:fillRef>
          <a:effectRef idx="0">
            <a:schemeClr val="accent1"/>
          </a:effectRef>
          <a:fontRef idx="minor">
            <a:schemeClr val="tx1"/>
          </a:fontRef>
        </p:style>
      </p:cxnSp>
      <p:sp>
        <p:nvSpPr>
          <p:cNvPr id="55" name="Rectangle 54"/>
          <p:cNvSpPr/>
          <p:nvPr userDrawn="1"/>
        </p:nvSpPr>
        <p:spPr>
          <a:xfrm>
            <a:off x="44097524" y="-55065"/>
            <a:ext cx="11062139" cy="3297346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tx1">
                    <a:lumMod val="50000"/>
                    <a:lumOff val="50000"/>
                  </a:schemeClr>
                </a:solidFill>
                <a:latin typeface="Trebuchet MS" pitchFamily="34" charset="0"/>
              </a:rPr>
              <a:t>QUICK START (cont.)</a:t>
            </a:r>
          </a:p>
          <a:p>
            <a:pPr algn="ctr"/>
            <a:endParaRPr lang="en-US" sz="4000" b="1" spc="600" baseline="0" dirty="0" smtClean="0">
              <a:solidFill>
                <a:schemeClr val="tx1">
                  <a:lumMod val="50000"/>
                  <a:lumOff val="50000"/>
                </a:schemeClr>
              </a:solidFill>
              <a:latin typeface="Trebuchet MS" pitchFamily="34" charset="0"/>
            </a:endParaRPr>
          </a:p>
          <a:p>
            <a:pPr algn="ctr"/>
            <a:r>
              <a:rPr lang="en-US" sz="3200" b="1" baseline="0" dirty="0" smtClean="0">
                <a:solidFill>
                  <a:schemeClr val="tx1">
                    <a:lumMod val="50000"/>
                    <a:lumOff val="50000"/>
                  </a:schemeClr>
                </a:solidFill>
                <a:latin typeface="Trebuchet MS" pitchFamily="34" charset="0"/>
              </a:rPr>
              <a:t>Change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tx1">
                    <a:lumMod val="50000"/>
                    <a:lumOff val="50000"/>
                  </a:schemeClr>
                </a:solidFill>
                <a:latin typeface="Trebuchet MS" pitchFamily="34" charset="0"/>
              </a:rPr>
              <a:t>DESIGN menu, click on COLORS, and choose the color theme of your choice. </a:t>
            </a:r>
            <a:r>
              <a:rPr lang="en-US" sz="2400" b="0" spc="0" baseline="0" dirty="0" smtClean="0">
                <a:solidFill>
                  <a:schemeClr val="tx1">
                    <a:lumMod val="50000"/>
                    <a:lumOff val="50000"/>
                  </a:schemeClr>
                </a:solidFill>
                <a:latin typeface="Trebuchet MS" pitchFamily="34" charset="0"/>
              </a:rPr>
              <a:t>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r>
              <a:rPr lang="en-US" sz="2400" b="0" baseline="0" dirty="0" smtClean="0">
                <a:solidFill>
                  <a:schemeClr val="tx1">
                    <a:lumMod val="50000"/>
                    <a:lumOff val="50000"/>
                  </a:schemeClr>
                </a:solidFill>
                <a:latin typeface="Trebuchet MS" pitchFamily="34" charset="0"/>
              </a:rPr>
              <a:t>Use VIEW &gt; SLIDE MASTER to manually change color of background</a:t>
            </a:r>
          </a:p>
          <a:p>
            <a:pPr marL="0" indent="0" algn="l" defTabSz="114300"/>
            <a:endParaRPr lang="en-US" sz="2400" b="0" baseline="0" dirty="0" smtClean="0">
              <a:solidFill>
                <a:schemeClr val="tx1">
                  <a:lumMod val="50000"/>
                  <a:lumOff val="50000"/>
                </a:schemeClr>
              </a:solidFill>
              <a:latin typeface="Trebuchet MS" pitchFamily="34" charset="0"/>
            </a:endParaRPr>
          </a:p>
          <a:p>
            <a:pPr algn="ctr"/>
            <a:r>
              <a:rPr lang="en-US" sz="3200" b="1" baseline="0" dirty="0" smtClean="0">
                <a:solidFill>
                  <a:schemeClr val="tx1">
                    <a:lumMod val="50000"/>
                    <a:lumOff val="50000"/>
                  </a:schemeClr>
                </a:solidFill>
                <a:latin typeface="Trebuchet MS" pitchFamily="34" charset="0"/>
              </a:rPr>
              <a:t>Add Text</a:t>
            </a:r>
          </a:p>
          <a:p>
            <a:pPr marL="3265488" lvl="2" indent="0" algn="l" defTabSz="114300"/>
            <a:r>
              <a:rPr lang="en-US" sz="2400" b="0" baseline="0" dirty="0" smtClean="0">
                <a:solidFill>
                  <a:schemeClr val="tx1">
                    <a:lumMod val="50000"/>
                    <a:lumOff val="50000"/>
                  </a:schemeClr>
                </a:solidFill>
                <a:latin typeface="Trebuchet MS" pitchFamily="34" charset="0"/>
              </a:rPr>
              <a:t>Add text to Box in the slide. Also more text boxes can be added to accommodate more information</a:t>
            </a:r>
          </a:p>
          <a:p>
            <a:pPr marL="0" marR="0" lvl="0" indent="0" algn="ctr" defTabSz="1518341"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tx1">
                    <a:lumMod val="50000"/>
                    <a:lumOff val="50000"/>
                  </a:schemeClr>
                </a:solidFill>
                <a:latin typeface="Trebuchet MS" pitchFamily="34" charset="0"/>
              </a:rPr>
              <a:t> </a:t>
            </a: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Adjust the size of your text, Remember the poster will be very large so the text will look small zoomed all the way out. </a:t>
            </a:r>
          </a:p>
          <a:p>
            <a:pPr marL="1518341" lvl="2" indent="0" algn="l" defTabSz="114300"/>
            <a:endParaRPr lang="en-US" sz="2400" b="0" baseline="0" dirty="0" smtClean="0">
              <a:solidFill>
                <a:schemeClr val="tx1">
                  <a:lumMod val="50000"/>
                  <a:lumOff val="50000"/>
                </a:schemeClr>
              </a:solidFill>
              <a:latin typeface="Trebuchet MS" pitchFamily="34" charset="0"/>
            </a:endParaRPr>
          </a:p>
          <a:p>
            <a:pPr marL="1518341" lvl="2" indent="0" algn="l" defTabSz="114300"/>
            <a:endParaRPr lang="en-US" sz="2400" b="0" baseline="0" dirty="0" smtClean="0">
              <a:solidFill>
                <a:schemeClr val="tx1">
                  <a:lumMod val="50000"/>
                  <a:lumOff val="50000"/>
                </a:schemeClr>
              </a:solidFill>
              <a:latin typeface="Trebuchet MS" pitchFamily="34" charset="0"/>
            </a:endParaRPr>
          </a:p>
          <a:p>
            <a:pPr algn="ctr"/>
            <a:r>
              <a:rPr lang="en-US" sz="3200" b="1" baseline="0" dirty="0" smtClean="0">
                <a:solidFill>
                  <a:schemeClr val="tx1">
                    <a:lumMod val="50000"/>
                    <a:lumOff val="50000"/>
                  </a:schemeClr>
                </a:solidFill>
                <a:latin typeface="Trebuchet MS" pitchFamily="34" charset="0"/>
              </a:rPr>
              <a:t>Add Tables</a:t>
            </a:r>
          </a:p>
          <a:p>
            <a:pPr marL="1730375" lvl="1" indent="0" algn="l" defTabSz="114300"/>
            <a:r>
              <a:rPr lang="en-US" sz="2400" b="0" baseline="0" dirty="0" smtClean="0">
                <a:solidFill>
                  <a:schemeClr val="tx1">
                    <a:lumMod val="50000"/>
                    <a:lumOff val="50000"/>
                  </a:schemeClr>
                </a:solidFill>
                <a:latin typeface="Trebuchet MS" pitchFamily="34" charset="0"/>
              </a:rPr>
              <a:t>To add a table go to the INSERT menu and </a:t>
            </a:r>
            <a:br>
              <a:rPr lang="en-US" sz="2400" b="0" baseline="0" dirty="0" smtClean="0">
                <a:solidFill>
                  <a:schemeClr val="tx1">
                    <a:lumMod val="50000"/>
                    <a:lumOff val="50000"/>
                  </a:schemeClr>
                </a:solidFill>
                <a:latin typeface="Trebuchet MS" pitchFamily="34" charset="0"/>
              </a:rPr>
            </a:br>
            <a:r>
              <a:rPr lang="en-US" sz="2400" b="0" baseline="0" dirty="0" smtClean="0">
                <a:solidFill>
                  <a:schemeClr val="tx1">
                    <a:lumMod val="50000"/>
                    <a:lumOff val="50000"/>
                  </a:schemeClr>
                </a:solidFill>
                <a:latin typeface="Trebuchet MS" pitchFamily="34" charset="0"/>
              </a:rPr>
              <a:t>click on TABLE. Select amount of  rows and columns needed . </a:t>
            </a:r>
          </a:p>
          <a:p>
            <a:pPr marL="0" lvl="0" indent="0" algn="l" defTabSz="114300"/>
            <a:r>
              <a:rPr lang="en-US" sz="2400" b="0" baseline="0" dirty="0" smtClean="0">
                <a:solidFill>
                  <a:schemeClr val="tx1">
                    <a:lumMod val="50000"/>
                    <a:lumOff val="50000"/>
                  </a:schemeClr>
                </a:solidFill>
                <a:latin typeface="Trebuchet MS" pitchFamily="34" charset="0"/>
              </a:rPr>
              <a:t>You may also copy and a paste a table from Word or another PowerPoint document. </a:t>
            </a: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Just as tables or images they may be added by copying and pasting into PowerPoint.</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Change the column Layout</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Make sure your poster is set to the correct dimensions </a:t>
            </a:r>
            <a:r>
              <a:rPr lang="en-US" sz="2400" b="1" i="0" u="sng" dirty="0" smtClean="0">
                <a:solidFill>
                  <a:schemeClr val="tx1">
                    <a:lumMod val="50000"/>
                    <a:lumOff val="50000"/>
                  </a:schemeClr>
                </a:solidFill>
                <a:latin typeface="Trebuchet MS" pitchFamily="34" charset="0"/>
              </a:rPr>
              <a:t>36”x48</a:t>
            </a:r>
            <a:r>
              <a:rPr kumimoji="0" lang="en-US" sz="2400" b="0" i="0" u="none" strike="noStrike" kern="1200" cap="none" spc="0" normalizeH="0" baseline="0" dirty="0" smtClean="0">
                <a:ln>
                  <a:noFill/>
                </a:ln>
                <a:solidFill>
                  <a:schemeClr val="tx1">
                    <a:lumMod val="50000"/>
                    <a:lumOff val="50000"/>
                  </a:schemeClr>
                </a:solidFill>
                <a:effectLst/>
                <a:uLnTx/>
                <a:uFillTx/>
                <a:latin typeface="Trebuchet MS" pitchFamily="34" charset="0"/>
                <a:ea typeface="+mn-ea"/>
                <a:cs typeface="+mn-cs"/>
              </a:rPr>
              <a:t>. Save both a PDF and PowerPoint file format so either can be used to print.</a:t>
            </a:r>
            <a:endPar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ea typeface="+mn-ea"/>
              <a:cs typeface="+mn-cs"/>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sp>
        <p:nvSpPr>
          <p:cNvPr id="56" name="Rectangle 55"/>
          <p:cNvSpPr/>
          <p:nvPr userDrawn="1"/>
        </p:nvSpPr>
        <p:spPr>
          <a:xfrm>
            <a:off x="44097524" y="-55065"/>
            <a:ext cx="11062139" cy="3297346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spcBef>
                <a:spcPts val="1200"/>
              </a:spcBef>
            </a:pPr>
            <a:endParaRPr lang="en-US" sz="3600" b="1" baseline="0" dirty="0" smtClean="0">
              <a:solidFill>
                <a:schemeClr val="tx1">
                  <a:lumMod val="50000"/>
                  <a:lumOff val="50000"/>
                </a:schemeClr>
              </a:solidFill>
              <a:latin typeface="Trebuchet MS" pitchFamily="34" charset="0"/>
            </a:endParaRPr>
          </a:p>
          <a:p>
            <a:pPr algn="ctr">
              <a:spcBef>
                <a:spcPts val="1200"/>
              </a:spcBef>
              <a:spcAft>
                <a:spcPts val="600"/>
              </a:spcAft>
            </a:pPr>
            <a:r>
              <a:rPr lang="en-US" sz="3600" b="1" baseline="0" dirty="0" smtClean="0">
                <a:solidFill>
                  <a:schemeClr val="tx1">
                    <a:lumMod val="50000"/>
                    <a:lumOff val="50000"/>
                  </a:schemeClr>
                </a:solidFill>
                <a:latin typeface="Trebuchet MS" pitchFamily="34" charset="0"/>
              </a:rPr>
              <a:t>Add Tables</a:t>
            </a:r>
          </a:p>
          <a:p>
            <a:pPr algn="l"/>
            <a:r>
              <a:rPr lang="en-US" sz="2800" b="0" kern="1200" spc="0" baseline="0" dirty="0" smtClean="0">
                <a:solidFill>
                  <a:schemeClr val="tx1">
                    <a:lumMod val="50000"/>
                    <a:lumOff val="50000"/>
                  </a:schemeClr>
                </a:solidFill>
                <a:latin typeface="Trebuchet MS" pitchFamily="34" charset="0"/>
                <a:ea typeface="+mn-ea"/>
                <a:cs typeface="+mn-cs"/>
              </a:rPr>
              <a:t>To add a table go to the INSERT menu and click on TABLE. Select rows and columns needed. You may also copy and </a:t>
            </a:r>
            <a:r>
              <a:rPr lang="en-US" sz="2800" b="0" kern="1200" spc="0" baseline="0" dirty="0" smtClean="0">
                <a:solidFill>
                  <a:schemeClr val="tx1">
                    <a:lumMod val="50000"/>
                    <a:lumOff val="50000"/>
                  </a:schemeClr>
                </a:solidFill>
                <a:latin typeface="Trebuchet MS" pitchFamily="34" charset="0"/>
                <a:ea typeface="+mn-ea"/>
                <a:cs typeface="+mn-cs"/>
              </a:rPr>
              <a:t>paste </a:t>
            </a:r>
            <a:r>
              <a:rPr lang="en-US" sz="2800" b="0" kern="1200" spc="0" baseline="0" dirty="0" smtClean="0">
                <a:solidFill>
                  <a:schemeClr val="tx1">
                    <a:lumMod val="50000"/>
                    <a:lumOff val="50000"/>
                  </a:schemeClr>
                </a:solidFill>
                <a:latin typeface="Trebuchet MS" pitchFamily="34" charset="0"/>
                <a:ea typeface="+mn-ea"/>
                <a:cs typeface="+mn-cs"/>
              </a:rPr>
              <a:t>a table from Word or another PowerPoint document. </a:t>
            </a: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Just as tables or images they may be added by copying and pasting into PowerPoint.</a:t>
            </a:r>
          </a:p>
          <a:p>
            <a:pPr marL="0" marR="0" lvl="0" indent="0" algn="ctr" defTabSz="1518341" rtl="0" eaLnBrk="1" fontAlgn="auto" latinLnBrk="0" hangingPunct="1">
              <a:lnSpc>
                <a:spcPct val="100000"/>
              </a:lnSpc>
              <a:spcBef>
                <a:spcPts val="1200"/>
              </a:spcBef>
              <a:spcAft>
                <a:spcPts val="6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Photographs / Graphics</a:t>
            </a:r>
          </a:p>
          <a:p>
            <a:pPr algn="l" defTabSz="977900"/>
            <a:r>
              <a:rPr lang="en-US" sz="2800" b="0" baseline="0" dirty="0" smtClean="0">
                <a:solidFill>
                  <a:schemeClr val="tx1">
                    <a:lumMod val="50000"/>
                    <a:lumOff val="50000"/>
                  </a:schemeClr>
                </a:solidFill>
                <a:latin typeface="Trebuchet MS" pitchFamily="34" charset="0"/>
              </a:rPr>
              <a:t>This is key, avoid distorting images. INSERT &gt; PICTURES. Resize images proportionally by holding down the SHIFT key and dragging one of the corner handles. Use </a:t>
            </a:r>
            <a:r>
              <a:rPr lang="en-US" sz="2800" b="0" u="sng" baseline="0" dirty="0" smtClean="0">
                <a:solidFill>
                  <a:schemeClr val="tx1">
                    <a:lumMod val="50000"/>
                    <a:lumOff val="50000"/>
                  </a:schemeClr>
                </a:solidFill>
                <a:latin typeface="Trebuchet MS" pitchFamily="34" charset="0"/>
              </a:rPr>
              <a:t>Lock Aspect Ratio</a:t>
            </a:r>
            <a:r>
              <a:rPr lang="en-US" sz="2800" b="0" baseline="0" dirty="0" smtClean="0">
                <a:solidFill>
                  <a:schemeClr val="tx1">
                    <a:lumMod val="50000"/>
                    <a:lumOff val="50000"/>
                  </a:schemeClr>
                </a:solidFill>
                <a:latin typeface="Trebuchet MS" pitchFamily="34" charset="0"/>
              </a:rPr>
              <a:t>.</a:t>
            </a:r>
            <a:endParaRPr lang="en-US" sz="28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algn="ctr">
              <a:spcBef>
                <a:spcPts val="1200"/>
              </a:spcBef>
            </a:pPr>
            <a:endParaRPr lang="en-US" sz="4400" b="1"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1200"/>
              </a:spcAft>
              <a:buClrTx/>
              <a:buSzTx/>
              <a:buFontTx/>
              <a:buNone/>
              <a:tabLst/>
              <a:defRPr/>
            </a:pPr>
            <a:endParaRPr lang="en-US" sz="4000" b="1" kern="1200" baseline="0" dirty="0" smtClean="0">
              <a:solidFill>
                <a:schemeClr val="tx1">
                  <a:lumMod val="50000"/>
                  <a:lumOff val="50000"/>
                </a:schemeClr>
              </a:solidFill>
              <a:latin typeface="Trebuchet MS" pitchFamily="34" charset="0"/>
              <a:ea typeface="+mn-ea"/>
              <a:cs typeface="+mn-cs"/>
            </a:endParaRPr>
          </a:p>
          <a:p>
            <a:pPr marL="0" marR="0" lvl="0" indent="0" algn="ctr" defTabSz="1518341" rtl="0" eaLnBrk="1" fontAlgn="auto" latinLnBrk="0" hangingPunct="1">
              <a:lnSpc>
                <a:spcPct val="100000"/>
              </a:lnSpc>
              <a:spcBef>
                <a:spcPts val="0"/>
              </a:spcBef>
              <a:spcAft>
                <a:spcPts val="1200"/>
              </a:spcAft>
              <a:buClrTx/>
              <a:buSzTx/>
              <a:buFontTx/>
              <a:buNone/>
              <a:tabLst/>
              <a:defRPr/>
            </a:pPr>
            <a:endParaRPr lang="en-US" sz="4000" b="1" kern="1200" baseline="0" dirty="0" smtClean="0">
              <a:solidFill>
                <a:schemeClr val="tx1">
                  <a:lumMod val="50000"/>
                  <a:lumOff val="50000"/>
                </a:schemeClr>
              </a:solidFill>
              <a:latin typeface="Trebuchet MS" pitchFamily="34" charset="0"/>
              <a:ea typeface="+mn-ea"/>
              <a:cs typeface="+mn-cs"/>
            </a:endParaRPr>
          </a:p>
          <a:p>
            <a:pPr marL="0" marR="0" lvl="0" indent="0" algn="ctr" defTabSz="1518341" rtl="0" eaLnBrk="1" fontAlgn="auto" latinLnBrk="0" hangingPunct="1">
              <a:lnSpc>
                <a:spcPct val="100000"/>
              </a:lnSpc>
              <a:spcBef>
                <a:spcPts val="0"/>
              </a:spcBef>
              <a:spcAft>
                <a:spcPts val="12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Image Quality Check</a:t>
            </a:r>
          </a:p>
          <a:p>
            <a:pPr lvl="0" algn="l" defTabSz="977900"/>
            <a:r>
              <a:rPr lang="en-US" sz="2800" b="0" baseline="0" dirty="0" smtClean="0">
                <a:solidFill>
                  <a:schemeClr val="tx1">
                    <a:lumMod val="50000"/>
                    <a:lumOff val="50000"/>
                  </a:schemeClr>
                </a:solidFill>
                <a:latin typeface="Trebuchet MS" pitchFamily="34" charset="0"/>
              </a:rPr>
              <a:t>It is a wise idea to check the quality of the image. You can Zoom in and look at your images at 100% magnification. If they look good they will print well. </a:t>
            </a:r>
          </a:p>
          <a:p>
            <a:pPr lvl="0" algn="l" defTabSz="977900"/>
            <a:endParaRPr lang="en-US" sz="3200" b="0" baseline="0" dirty="0" smtClean="0">
              <a:solidFill>
                <a:schemeClr val="tx1">
                  <a:lumMod val="50000"/>
                  <a:lumOff val="50000"/>
                </a:schemeClr>
              </a:solidFill>
              <a:latin typeface="Trebuchet MS" pitchFamily="34" charset="0"/>
            </a:endParaRPr>
          </a:p>
          <a:p>
            <a:pPr lvl="0" algn="l" defTabSz="977900"/>
            <a:endParaRPr lang="en-US" sz="3200" b="0" baseline="0" dirty="0" smtClean="0">
              <a:solidFill>
                <a:schemeClr val="tx1">
                  <a:lumMod val="50000"/>
                  <a:lumOff val="50000"/>
                </a:schemeClr>
              </a:solidFill>
              <a:latin typeface="Trebuchet MS" pitchFamily="34" charset="0"/>
            </a:endParaRPr>
          </a:p>
          <a:p>
            <a:pPr lvl="0" algn="l" defTabSz="977900"/>
            <a:endParaRPr lang="en-US" sz="3200" b="0" baseline="0" dirty="0" smtClean="0">
              <a:solidFill>
                <a:schemeClr val="tx1">
                  <a:lumMod val="50000"/>
                  <a:lumOff val="50000"/>
                </a:schemeClr>
              </a:solidFill>
              <a:latin typeface="Trebuchet MS" pitchFamily="34" charset="0"/>
            </a:endParaRPr>
          </a:p>
          <a:p>
            <a:pPr lvl="0" algn="l" defTabSz="977900"/>
            <a:endParaRPr lang="en-US" sz="3200" b="0" baseline="0" dirty="0" smtClean="0">
              <a:solidFill>
                <a:schemeClr val="tx1">
                  <a:lumMod val="50000"/>
                  <a:lumOff val="50000"/>
                </a:schemeClr>
              </a:solidFill>
              <a:latin typeface="Trebuchet MS" pitchFamily="34" charset="0"/>
            </a:endParaRPr>
          </a:p>
          <a:p>
            <a:pPr marL="0" indent="0">
              <a:buFont typeface="Arial" panose="020B0604020202020204" pitchFamily="34" charset="0"/>
              <a:buNone/>
            </a:pPr>
            <a:endParaRPr lang="en-US" sz="2400" b="0" kern="1200" baseline="0" dirty="0" smtClean="0">
              <a:solidFill>
                <a:schemeClr val="tx1">
                  <a:lumMod val="50000"/>
                  <a:lumOff val="50000"/>
                </a:schemeClr>
              </a:solidFill>
              <a:latin typeface="Trebuchet MS" pitchFamily="34" charset="0"/>
              <a:ea typeface="+mn-ea"/>
              <a:cs typeface="+mn-cs"/>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6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6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r>
              <a:rPr lang="en-US" sz="3600" b="1" baseline="0" dirty="0" smtClean="0">
                <a:solidFill>
                  <a:schemeClr val="tx1">
                    <a:lumMod val="50000"/>
                    <a:lumOff val="50000"/>
                  </a:schemeClr>
                </a:solidFill>
                <a:latin typeface="Trebuchet MS" pitchFamily="34" charset="0"/>
              </a:rPr>
              <a:t>Remove Image Background</a:t>
            </a:r>
          </a:p>
          <a:p>
            <a:pPr marL="0" algn="l" defTabSz="4388900" rtl="0" eaLnBrk="1" latinLnBrk="0" hangingPunct="1"/>
            <a:r>
              <a:rPr lang="en-US" sz="2800" b="0" kern="1200" spc="0" baseline="0" dirty="0" smtClean="0">
                <a:solidFill>
                  <a:schemeClr val="tx1">
                    <a:lumMod val="50000"/>
                    <a:lumOff val="50000"/>
                  </a:schemeClr>
                </a:solidFill>
                <a:latin typeface="Trebuchet MS" pitchFamily="34" charset="0"/>
                <a:ea typeface="+mn-ea"/>
                <a:cs typeface="+mn-cs"/>
              </a:rPr>
              <a:t>Dependent on the version of PowerPoint in use: Format -&gt; Picture Tools -&gt; Remove background. Select area to  keep and omit the background</a:t>
            </a:r>
          </a:p>
          <a:p>
            <a:pPr marL="0" algn="ctr" defTabSz="4388900" rtl="0" eaLnBrk="1" latinLnBrk="0" hangingPunct="1"/>
            <a:endParaRPr lang="en-US" sz="2800" b="0" kern="1200" spc="0" baseline="0" dirty="0" smtClean="0">
              <a:solidFill>
                <a:schemeClr val="tx1">
                  <a:lumMod val="50000"/>
                  <a:lumOff val="50000"/>
                </a:schemeClr>
              </a:solidFill>
              <a:latin typeface="Trebuchet MS" pitchFamily="34" charset="0"/>
              <a:ea typeface="+mn-ea"/>
              <a:cs typeface="+mn-cs"/>
            </a:endParaRPr>
          </a:p>
          <a:p>
            <a:endParaRPr kumimoji="0" lang="en-US" sz="2400" b="0" i="0" u="none" strike="noStrike" kern="1200" cap="none" spc="0" normalizeH="0" baseline="0" dirty="0" smtClean="0">
              <a:ln>
                <a:noFill/>
              </a:ln>
              <a:solidFill>
                <a:schemeClr val="tx1">
                  <a:lumMod val="50000"/>
                  <a:lumOff val="50000"/>
                </a:schemeClr>
              </a:solidFill>
              <a:effectLst/>
              <a:uLnTx/>
              <a:uFillTx/>
              <a:latin typeface="Trebuchet MS" pitchFamily="34" charset="0"/>
              <a:ea typeface="+mn-ea"/>
              <a:cs typeface="+mn-cs"/>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Change the column Layout</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RIGHT-CLICK on the poster background and select LAYOUT to see the column options available for this template. The poster columns can also be customized on the Master. VIEW &gt; MASTER.</a:t>
            </a: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Save your template as a PowerPoint document. For printing, save as PowerPoint or “Print-quality” PDF.</a:t>
            </a: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Make sure your poster is set to the correct dimensions, example such as </a:t>
            </a:r>
            <a:r>
              <a:rPr lang="en-US" sz="2800" b="0" kern="1200" spc="0" baseline="0" dirty="0" smtClean="0">
                <a:solidFill>
                  <a:schemeClr val="tx1">
                    <a:lumMod val="50000"/>
                    <a:lumOff val="50000"/>
                  </a:schemeClr>
                </a:solidFill>
                <a:latin typeface="Trebuchet MS" pitchFamily="34" charset="0"/>
                <a:ea typeface="+mn-ea"/>
                <a:cs typeface="+mn-cs"/>
              </a:rPr>
              <a:t>48”x36” or 3ft x 4 ft. Save both a PDF and PowerPoint file format so either can be used to print.</a:t>
            </a:r>
            <a:endParaRPr lang="en-US" sz="2800" b="0" kern="1200" spc="0" baseline="0" noProof="0" dirty="0" smtClean="0">
              <a:solidFill>
                <a:schemeClr val="tx1">
                  <a:lumMod val="50000"/>
                  <a:lumOff val="50000"/>
                </a:schemeClr>
              </a:solidFill>
              <a:latin typeface="Trebuchet MS" pitchFamily="34" charset="0"/>
              <a:ea typeface="+mn-ea"/>
              <a:cs typeface="+mn-cs"/>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pSp>
        <p:nvGrpSpPr>
          <p:cNvPr id="57" name="Group 56"/>
          <p:cNvGrpSpPr/>
          <p:nvPr userDrawn="1"/>
        </p:nvGrpSpPr>
        <p:grpSpPr>
          <a:xfrm>
            <a:off x="45511378" y="18134907"/>
            <a:ext cx="8278148" cy="3674609"/>
            <a:chOff x="31853053" y="15802717"/>
            <a:chExt cx="9873252" cy="4635263"/>
          </a:xfrm>
        </p:grpSpPr>
        <p:pic>
          <p:nvPicPr>
            <p:cNvPr id="58" name="Picture 10" descr="http://awesomeamerica.com/illinois/ILMap2.jpg"/>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31853053" y="16152294"/>
              <a:ext cx="3048000" cy="3876676"/>
            </a:xfrm>
            <a:prstGeom prst="rect">
              <a:avLst/>
            </a:prstGeom>
            <a:noFill/>
            <a:extLst>
              <a:ext uri="{909E8E84-426E-40DD-AFC4-6F175D3DCCD1}">
                <a14:hiddenFill xmlns:a14="http://schemas.microsoft.com/office/drawing/2010/main">
                  <a:solidFill>
                    <a:srgbClr val="FFFFFF"/>
                  </a:solidFill>
                </a14:hiddenFill>
              </a:ext>
            </a:extLst>
          </p:spPr>
        </p:pic>
        <p:pic>
          <p:nvPicPr>
            <p:cNvPr id="59" name="Picture 10" descr="http://awesomeamerica.com/illinois/ILMap2.jpg"/>
            <p:cNvPicPr>
              <a:picLocks noChangeAspect="1" noChangeArrowheads="1"/>
            </p:cNvPicPr>
            <p:nvPr userDrawn="1"/>
          </p:nvPicPr>
          <p:blipFill>
            <a:blip r:embed="rId10">
              <a:extLst>
                <a:ext uri="{BEBA8EAE-BF5A-486C-A8C5-ECC9F3942E4B}">
                  <a14:imgProps xmlns:a14="http://schemas.microsoft.com/office/drawing/2010/main">
                    <a14:imgLayer r:embed="rId11">
                      <a14:imgEffect>
                        <a14:backgroundRemoval t="2703" b="95332" l="10000" r="90000"/>
                      </a14:imgEffect>
                    </a14:imgLayer>
                  </a14:imgProps>
                </a:ext>
                <a:ext uri="{28A0092B-C50C-407E-A947-70E740481C1C}">
                  <a14:useLocalDpi xmlns:a14="http://schemas.microsoft.com/office/drawing/2010/main" val="0"/>
                </a:ext>
              </a:extLst>
            </a:blip>
            <a:srcRect/>
            <a:stretch>
              <a:fillRect/>
            </a:stretch>
          </p:blipFill>
          <p:spPr bwMode="auto">
            <a:xfrm>
              <a:off x="38678305" y="16182011"/>
              <a:ext cx="3048000" cy="3876676"/>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59"/>
            <p:cNvPicPr>
              <a:picLocks noChangeAspect="1"/>
            </p:cNvPicPr>
            <p:nvPr userDrawn="1"/>
          </p:nvPicPr>
          <p:blipFill>
            <a:blip r:embed="rId12"/>
            <a:stretch>
              <a:fillRect/>
            </a:stretch>
          </p:blipFill>
          <p:spPr>
            <a:xfrm>
              <a:off x="34901053" y="15802717"/>
              <a:ext cx="4063792" cy="4635263"/>
            </a:xfrm>
            <a:prstGeom prst="rect">
              <a:avLst/>
            </a:prstGeom>
          </p:spPr>
        </p:pic>
      </p:grpSp>
      <p:grpSp>
        <p:nvGrpSpPr>
          <p:cNvPr id="48" name="Group 47"/>
          <p:cNvGrpSpPr/>
          <p:nvPr userDrawn="1"/>
        </p:nvGrpSpPr>
        <p:grpSpPr>
          <a:xfrm>
            <a:off x="44736246" y="7067315"/>
            <a:ext cx="9784694" cy="3359060"/>
            <a:chOff x="-9511764" y="23369557"/>
            <a:chExt cx="7662312" cy="2808018"/>
          </a:xfrm>
        </p:grpSpPr>
        <p:grpSp>
          <p:nvGrpSpPr>
            <p:cNvPr id="71" name="Group 70"/>
            <p:cNvGrpSpPr/>
            <p:nvPr userDrawn="1"/>
          </p:nvGrpSpPr>
          <p:grpSpPr>
            <a:xfrm>
              <a:off x="-9511764" y="23594015"/>
              <a:ext cx="2384137" cy="2563616"/>
              <a:chOff x="-9744993" y="23540953"/>
              <a:chExt cx="2384137" cy="2563616"/>
            </a:xfrm>
          </p:grpSpPr>
          <p:sp>
            <p:nvSpPr>
              <p:cNvPr id="79" name="TextBox 78"/>
              <p:cNvSpPr txBox="1"/>
              <p:nvPr userDrawn="1"/>
            </p:nvSpPr>
            <p:spPr>
              <a:xfrm>
                <a:off x="-9744992" y="25641452"/>
                <a:ext cx="2307522" cy="463117"/>
              </a:xfrm>
              <a:prstGeom prst="rect">
                <a:avLst/>
              </a:prstGeom>
              <a:solidFill>
                <a:schemeClr val="bg2">
                  <a:lumMod val="50000"/>
                </a:schemeClr>
              </a:solidFill>
            </p:spPr>
            <p:txBody>
              <a:bodyPr wrap="square" lIns="91440" tIns="91440" rIns="91440" bIns="91440" rtlCol="0">
                <a:spAutoFit/>
              </a:bodyPr>
              <a:lstStyle/>
              <a:p>
                <a:pPr algn="ctr"/>
                <a:r>
                  <a:rPr lang="en-US" sz="2400" b="1" dirty="0" smtClean="0">
                    <a:solidFill>
                      <a:schemeClr val="bg1"/>
                    </a:solidFill>
                  </a:rPr>
                  <a:t>CORNER</a:t>
                </a:r>
                <a:r>
                  <a:rPr lang="en-US" sz="2400" b="1" baseline="0" dirty="0" smtClean="0">
                    <a:solidFill>
                      <a:schemeClr val="bg1"/>
                    </a:solidFill>
                  </a:rPr>
                  <a:t> HANDLES</a:t>
                </a:r>
                <a:endParaRPr lang="en-US" sz="2400" b="1" dirty="0">
                  <a:solidFill>
                    <a:schemeClr val="bg1"/>
                  </a:solidFill>
                </a:endParaRPr>
              </a:p>
            </p:txBody>
          </p:sp>
          <p:pic>
            <p:nvPicPr>
              <p:cNvPr id="80" name="Picture 79"/>
              <p:cNvPicPr>
                <a:picLocks noChangeAspect="1"/>
              </p:cNvPicPr>
              <p:nvPr userDrawn="1"/>
            </p:nvPicPr>
            <p:blipFill>
              <a:blip r:embed="rId13"/>
              <a:stretch>
                <a:fillRect/>
              </a:stretch>
            </p:blipFill>
            <p:spPr>
              <a:xfrm>
                <a:off x="-9744993" y="23540953"/>
                <a:ext cx="2384137" cy="1845195"/>
              </a:xfrm>
              <a:prstGeom prst="rect">
                <a:avLst/>
              </a:prstGeom>
              <a:solidFill>
                <a:schemeClr val="bg2">
                  <a:lumMod val="50000"/>
                </a:schemeClr>
              </a:solidFill>
            </p:spPr>
          </p:pic>
        </p:grpSp>
        <p:grpSp>
          <p:nvGrpSpPr>
            <p:cNvPr id="72" name="Group 71"/>
            <p:cNvGrpSpPr/>
            <p:nvPr userDrawn="1"/>
          </p:nvGrpSpPr>
          <p:grpSpPr>
            <a:xfrm>
              <a:off x="-6920471" y="23369557"/>
              <a:ext cx="5071019" cy="2808018"/>
              <a:chOff x="2759996" y="28756133"/>
              <a:chExt cx="5598438" cy="2990105"/>
            </a:xfrm>
          </p:grpSpPr>
          <p:grpSp>
            <p:nvGrpSpPr>
              <p:cNvPr id="73" name="Group 72"/>
              <p:cNvGrpSpPr/>
              <p:nvPr userDrawn="1"/>
            </p:nvGrpSpPr>
            <p:grpSpPr>
              <a:xfrm>
                <a:off x="2759996" y="28756133"/>
                <a:ext cx="1962600" cy="2959318"/>
                <a:chOff x="1174902" y="28800288"/>
                <a:chExt cx="1962600" cy="2959318"/>
              </a:xfrm>
            </p:grpSpPr>
            <p:sp>
              <p:nvSpPr>
                <p:cNvPr id="77" name="TextBox 76"/>
                <p:cNvSpPr txBox="1"/>
                <p:nvPr userDrawn="1"/>
              </p:nvSpPr>
              <p:spPr>
                <a:xfrm>
                  <a:off x="1174902" y="31266458"/>
                  <a:ext cx="1962600" cy="493148"/>
                </a:xfrm>
                <a:prstGeom prst="rect">
                  <a:avLst/>
                </a:prstGeom>
                <a:solidFill>
                  <a:schemeClr val="bg2">
                    <a:lumMod val="50000"/>
                  </a:schemeClr>
                </a:solidFill>
                <a:ln>
                  <a:noFill/>
                </a:ln>
              </p:spPr>
              <p:txBody>
                <a:bodyPr wrap="square" lIns="91440" tIns="91440" rIns="91440" bIns="91440" rtlCol="0">
                  <a:spAutoFit/>
                </a:bodyPr>
                <a:lstStyle/>
                <a:p>
                  <a:pPr algn="ctr"/>
                  <a:r>
                    <a:rPr lang="en-US" sz="2400" b="1" dirty="0" smtClean="0">
                      <a:solidFill>
                        <a:schemeClr val="bg1"/>
                      </a:solidFill>
                    </a:rPr>
                    <a:t>ORIGINAL</a:t>
                  </a:r>
                  <a:endParaRPr lang="en-US" sz="2400" b="1" dirty="0">
                    <a:solidFill>
                      <a:schemeClr val="bg1"/>
                    </a:solidFill>
                  </a:endParaRPr>
                </a:p>
              </p:txBody>
            </p:sp>
            <p:pic>
              <p:nvPicPr>
                <p:cNvPr id="78" name="Picture 10" descr="http://awesomeamerica.com/illinois/ILMap2.jpg"/>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1174902" y="28800288"/>
                  <a:ext cx="1962600" cy="249618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74" name="Group 73"/>
              <p:cNvGrpSpPr/>
              <p:nvPr userDrawn="1"/>
            </p:nvGrpSpPr>
            <p:grpSpPr>
              <a:xfrm>
                <a:off x="4803281" y="28756909"/>
                <a:ext cx="3555153" cy="2989329"/>
                <a:chOff x="5170866" y="28742685"/>
                <a:chExt cx="3555153" cy="2989329"/>
              </a:xfrm>
            </p:grpSpPr>
            <p:sp>
              <p:nvSpPr>
                <p:cNvPr id="75" name="TextBox 74"/>
                <p:cNvSpPr txBox="1"/>
                <p:nvPr userDrawn="1"/>
              </p:nvSpPr>
              <p:spPr>
                <a:xfrm>
                  <a:off x="5715689" y="31238866"/>
                  <a:ext cx="2238267" cy="493148"/>
                </a:xfrm>
                <a:prstGeom prst="rect">
                  <a:avLst/>
                </a:prstGeom>
                <a:solidFill>
                  <a:schemeClr val="bg2">
                    <a:lumMod val="50000"/>
                  </a:schemeClr>
                </a:solidFill>
              </p:spPr>
              <p:txBody>
                <a:bodyPr wrap="square" lIns="457200" tIns="91440" rIns="457200" bIns="91440" rtlCol="0">
                  <a:spAutoFit/>
                </a:bodyPr>
                <a:lstStyle/>
                <a:p>
                  <a:pPr algn="ctr"/>
                  <a:r>
                    <a:rPr lang="en-US" sz="2400" b="1" dirty="0" smtClean="0">
                      <a:solidFill>
                        <a:schemeClr val="bg1"/>
                      </a:solidFill>
                    </a:rPr>
                    <a:t>DISTORTED</a:t>
                  </a:r>
                  <a:endParaRPr lang="en-US" sz="1050" b="1" dirty="0">
                    <a:solidFill>
                      <a:schemeClr val="bg1"/>
                    </a:solidFill>
                  </a:endParaRPr>
                </a:p>
              </p:txBody>
            </p:sp>
            <p:pic>
              <p:nvPicPr>
                <p:cNvPr id="76" name="Picture 10" descr="http://awesomeamerica.com/illinois/ILMap2.jpg"/>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5170866" y="28742685"/>
                  <a:ext cx="3555153" cy="2496181"/>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81" name="Group 80"/>
          <p:cNvGrpSpPr/>
          <p:nvPr userDrawn="1"/>
        </p:nvGrpSpPr>
        <p:grpSpPr>
          <a:xfrm>
            <a:off x="45040260" y="13192303"/>
            <a:ext cx="9176666" cy="2467871"/>
            <a:chOff x="44896286" y="8023712"/>
            <a:chExt cx="9176666" cy="2467871"/>
          </a:xfrm>
        </p:grpSpPr>
        <p:grpSp>
          <p:nvGrpSpPr>
            <p:cNvPr id="82" name="Group 81"/>
            <p:cNvGrpSpPr/>
            <p:nvPr userDrawn="1"/>
          </p:nvGrpSpPr>
          <p:grpSpPr>
            <a:xfrm>
              <a:off x="45424560" y="8023713"/>
              <a:ext cx="8106365" cy="2467870"/>
              <a:chOff x="1839019" y="25091838"/>
              <a:chExt cx="8106365" cy="2467870"/>
            </a:xfrm>
          </p:grpSpPr>
          <p:graphicFrame>
            <p:nvGraphicFramePr>
              <p:cNvPr id="85" name="Object 84"/>
              <p:cNvGraphicFramePr>
                <a:graphicFrameLocks noChangeAspect="1"/>
              </p:cNvGraphicFramePr>
              <p:nvPr userDrawn="1">
                <p:extLst>
                  <p:ext uri="{D42A27DB-BD31-4B8C-83A1-F6EECF244321}">
                    <p14:modId xmlns:p14="http://schemas.microsoft.com/office/powerpoint/2010/main" val="3731384516"/>
                  </p:ext>
                </p:extLst>
              </p:nvPr>
            </p:nvGraphicFramePr>
            <p:xfrm>
              <a:off x="1839019" y="25127195"/>
              <a:ext cx="3968274" cy="2432513"/>
            </p:xfrm>
            <a:graphic>
              <a:graphicData uri="http://schemas.openxmlformats.org/presentationml/2006/ole">
                <mc:AlternateContent xmlns:mc="http://schemas.openxmlformats.org/markup-compatibility/2006">
                  <mc:Choice xmlns:v="urn:schemas-microsoft-com:vml" Requires="v">
                    <p:oleObj spid="_x0000_s5266" name="Image" r:id="rId14" imgW="1828440" imgH="1117440" progId="Photoshop.Image.13">
                      <p:embed/>
                    </p:oleObj>
                  </mc:Choice>
                  <mc:Fallback>
                    <p:oleObj name="Image" r:id="rId14" imgW="1828440" imgH="1117440" progId="Photoshop.Image.13">
                      <p:embed/>
                      <p:pic>
                        <p:nvPicPr>
                          <p:cNvPr id="68" name="Object 67"/>
                          <p:cNvPicPr/>
                          <p:nvPr/>
                        </p:nvPicPr>
                        <p:blipFill>
                          <a:blip r:embed="rId15"/>
                          <a:stretch>
                            <a:fillRect/>
                          </a:stretch>
                        </p:blipFill>
                        <p:spPr>
                          <a:xfrm>
                            <a:off x="1839019" y="25127195"/>
                            <a:ext cx="3968274" cy="2432513"/>
                          </a:xfrm>
                          <a:prstGeom prst="rect">
                            <a:avLst/>
                          </a:prstGeom>
                        </p:spPr>
                      </p:pic>
                    </p:oleObj>
                  </mc:Fallback>
                </mc:AlternateContent>
              </a:graphicData>
            </a:graphic>
          </p:graphicFrame>
          <p:graphicFrame>
            <p:nvGraphicFramePr>
              <p:cNvPr id="86" name="Object 85"/>
              <p:cNvGraphicFramePr>
                <a:graphicFrameLocks noChangeAspect="1"/>
              </p:cNvGraphicFramePr>
              <p:nvPr userDrawn="1">
                <p:extLst>
                  <p:ext uri="{D42A27DB-BD31-4B8C-83A1-F6EECF244321}">
                    <p14:modId xmlns:p14="http://schemas.microsoft.com/office/powerpoint/2010/main" val="2604836615"/>
                  </p:ext>
                </p:extLst>
              </p:nvPr>
            </p:nvGraphicFramePr>
            <p:xfrm>
              <a:off x="5977110" y="25091838"/>
              <a:ext cx="3968274" cy="2432513"/>
            </p:xfrm>
            <a:graphic>
              <a:graphicData uri="http://schemas.openxmlformats.org/presentationml/2006/ole">
                <mc:AlternateContent xmlns:mc="http://schemas.openxmlformats.org/markup-compatibility/2006">
                  <mc:Choice xmlns:v="urn:schemas-microsoft-com:vml" Requires="v">
                    <p:oleObj spid="_x0000_s5267" name="Image" r:id="rId16" imgW="1828440" imgH="1117440" progId="Photoshop.Image.13">
                      <p:embed/>
                    </p:oleObj>
                  </mc:Choice>
                  <mc:Fallback>
                    <p:oleObj name="Image" r:id="rId16" imgW="1828440" imgH="1117440" progId="Photoshop.Image.13">
                      <p:embed/>
                      <p:pic>
                        <p:nvPicPr>
                          <p:cNvPr id="69" name="Object 68"/>
                          <p:cNvPicPr/>
                          <p:nvPr/>
                        </p:nvPicPr>
                        <p:blipFill>
                          <a:blip r:embed="rId17"/>
                          <a:stretch>
                            <a:fillRect/>
                          </a:stretch>
                        </p:blipFill>
                        <p:spPr>
                          <a:xfrm>
                            <a:off x="5977110" y="25091838"/>
                            <a:ext cx="3968274" cy="2432513"/>
                          </a:xfrm>
                          <a:prstGeom prst="rect">
                            <a:avLst/>
                          </a:prstGeom>
                        </p:spPr>
                      </p:pic>
                    </p:oleObj>
                  </mc:Fallback>
                </mc:AlternateContent>
              </a:graphicData>
            </a:graphic>
          </p:graphicFrame>
        </p:grpSp>
        <p:sp>
          <p:nvSpPr>
            <p:cNvPr id="83" name="TextBox 82"/>
            <p:cNvSpPr txBox="1"/>
            <p:nvPr userDrawn="1"/>
          </p:nvSpPr>
          <p:spPr>
            <a:xfrm rot="16200000">
              <a:off x="43910861" y="9027312"/>
              <a:ext cx="2432515" cy="461665"/>
            </a:xfrm>
            <a:prstGeom prst="rect">
              <a:avLst/>
            </a:prstGeom>
            <a:solidFill>
              <a:schemeClr val="bg2">
                <a:lumMod val="50000"/>
              </a:schemeClr>
            </a:solidFill>
          </p:spPr>
          <p:txBody>
            <a:bodyPr wrap="square" lIns="91440" tIns="91440" rIns="91440" bIns="91440" rtlCol="0">
              <a:spAutoFit/>
            </a:bodyPr>
            <a:lstStyle/>
            <a:p>
              <a:pPr algn="ctr"/>
              <a:r>
                <a:rPr lang="en-US" sz="1800" b="1" dirty="0" smtClean="0">
                  <a:solidFill>
                    <a:srgbClr val="92D050"/>
                  </a:solidFill>
                </a:rPr>
                <a:t>Good</a:t>
              </a:r>
              <a:r>
                <a:rPr lang="en-US" sz="1800" b="1" baseline="0" dirty="0" smtClean="0">
                  <a:solidFill>
                    <a:srgbClr val="92D050"/>
                  </a:solidFill>
                </a:rPr>
                <a:t> </a:t>
              </a:r>
              <a:r>
                <a:rPr lang="en-US" sz="1800" b="1" baseline="0" dirty="0" smtClean="0">
                  <a:solidFill>
                    <a:schemeClr val="bg1"/>
                  </a:solidFill>
                </a:rPr>
                <a:t>printing quality</a:t>
              </a:r>
              <a:endParaRPr lang="en-US" sz="1800" b="1" dirty="0">
                <a:solidFill>
                  <a:schemeClr val="bg1"/>
                </a:solidFill>
              </a:endParaRPr>
            </a:p>
          </p:txBody>
        </p:sp>
        <p:sp>
          <p:nvSpPr>
            <p:cNvPr id="84" name="TextBox 83"/>
            <p:cNvSpPr txBox="1"/>
            <p:nvPr userDrawn="1"/>
          </p:nvSpPr>
          <p:spPr>
            <a:xfrm rot="16200000">
              <a:off x="52610473" y="8993748"/>
              <a:ext cx="2432515" cy="492443"/>
            </a:xfrm>
            <a:prstGeom prst="rect">
              <a:avLst/>
            </a:prstGeom>
            <a:solidFill>
              <a:schemeClr val="bg2">
                <a:lumMod val="50000"/>
              </a:schemeClr>
            </a:solidFill>
          </p:spPr>
          <p:txBody>
            <a:bodyPr wrap="square" lIns="0" tIns="91440" rIns="0" bIns="91440" rtlCol="0">
              <a:spAutoFit/>
            </a:bodyPr>
            <a:lstStyle/>
            <a:p>
              <a:pPr algn="ctr"/>
              <a:r>
                <a:rPr lang="en-US" sz="2000" b="1" dirty="0" smtClean="0">
                  <a:solidFill>
                    <a:srgbClr val="FF0000"/>
                  </a:solidFill>
                </a:rPr>
                <a:t>Bad </a:t>
              </a:r>
              <a:r>
                <a:rPr lang="en-US" sz="2000" b="1" dirty="0" smtClean="0">
                  <a:solidFill>
                    <a:schemeClr val="bg1"/>
                  </a:solidFill>
                </a:rPr>
                <a:t>printing quality</a:t>
              </a:r>
              <a:endParaRPr lang="en-US" sz="2000" b="1" dirty="0">
                <a:solidFill>
                  <a:schemeClr val="bg1"/>
                </a:solidFill>
              </a:endParaRPr>
            </a:p>
          </p:txBody>
        </p:sp>
      </p:gr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904186" y="6295353"/>
            <a:ext cx="10020219"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922338" y="5486652"/>
            <a:ext cx="9994129"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922338" y="18240478"/>
            <a:ext cx="10002067"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942080" y="17401204"/>
            <a:ext cx="9974387"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1887201" y="23771513"/>
            <a:ext cx="20020545"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1887201" y="22995244"/>
            <a:ext cx="20020546"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1887201" y="6295353"/>
            <a:ext cx="20020546" cy="882590"/>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1983453" y="5450442"/>
            <a:ext cx="19924294"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33033501" y="5468889"/>
            <a:ext cx="10000211" cy="754045"/>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33033500" y="6316191"/>
            <a:ext cx="10000211"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33003459" y="17393176"/>
            <a:ext cx="10000211" cy="754045"/>
          </a:xfrm>
          <a:prstGeom prst="rect">
            <a:avLst/>
          </a:prstGeom>
          <a:noFill/>
        </p:spPr>
        <p:txBody>
          <a:bodyPr wrap="square" lIns="91436" tIns="91436" rIns="91436" bIns="91436" anchor="ctr" anchorCtr="0">
            <a:spAutoFit/>
          </a:bodyPr>
          <a:lstStyle>
            <a:lvl1pPr marL="0" indent="0" algn="ctr">
              <a:buNone/>
              <a:tabLst/>
              <a:defRPr sz="37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33006632" y="18240478"/>
            <a:ext cx="9997038"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33001600" y="25302456"/>
            <a:ext cx="10002070" cy="1323431"/>
          </a:xfrm>
          <a:prstGeom prst="rect">
            <a:avLst/>
          </a:prstGeom>
          <a:noFill/>
        </p:spPr>
        <p:txBody>
          <a:bodyPr wrap="square" lIns="91436" tIns="91436" rIns="91436" bIns="91436" anchor="ctr" anchorCtr="0">
            <a:spAutoFit/>
          </a:bodyPr>
          <a:lstStyle>
            <a:lvl1pPr marL="0" indent="0" algn="ctr">
              <a:buNone/>
              <a:defRPr sz="37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33001600" y="26663238"/>
            <a:ext cx="10002070" cy="861752"/>
          </a:xfrm>
          <a:prstGeom prst="rect">
            <a:avLst/>
          </a:prstGeom>
        </p:spPr>
        <p:txBody>
          <a:bodyPr wrap="square" lIns="228589" tIns="228589" rIns="228589" bIns="228589">
            <a:spAutoFit/>
          </a:bodyPr>
          <a:lstStyle>
            <a:lvl1pPr marL="0" indent="0">
              <a:buNone/>
              <a:defRPr sz="2600">
                <a:solidFill>
                  <a:schemeClr val="accent5">
                    <a:lumMod val="50000"/>
                  </a:schemeClr>
                </a:solidFill>
                <a:latin typeface="Times New Roman" pitchFamily="18" charset="0"/>
                <a:cs typeface="Times New Roman" pitchFamily="18"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smtClean="0"/>
              <a:t>Type in or paste your text here</a:t>
            </a:r>
            <a:endParaRPr lang="en-US" dirty="0"/>
          </a:p>
        </p:txBody>
      </p:sp>
      <p:sp>
        <p:nvSpPr>
          <p:cNvPr id="64" name="Text Placeholder 76"/>
          <p:cNvSpPr>
            <a:spLocks noGrp="1"/>
          </p:cNvSpPr>
          <p:nvPr>
            <p:ph type="body" sz="quarter" idx="150" hasCustomPrompt="1"/>
          </p:nvPr>
        </p:nvSpPr>
        <p:spPr>
          <a:xfrm>
            <a:off x="5932593" y="3383947"/>
            <a:ext cx="31998968" cy="1280160"/>
          </a:xfrm>
          <a:prstGeom prst="rect">
            <a:avLst/>
          </a:prstGeom>
        </p:spPr>
        <p:txBody>
          <a:bodyPr>
            <a:normAutofit/>
          </a:bodyPr>
          <a:lstStyle>
            <a:lvl1pPr marL="0" indent="0" algn="ctr">
              <a:buFontTx/>
              <a:buNone/>
              <a:defRPr sz="60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65" name="Text Placeholder 76"/>
          <p:cNvSpPr>
            <a:spLocks noGrp="1"/>
          </p:cNvSpPr>
          <p:nvPr>
            <p:ph type="body" sz="quarter" idx="151" hasCustomPrompt="1"/>
          </p:nvPr>
        </p:nvSpPr>
        <p:spPr>
          <a:xfrm>
            <a:off x="5932593" y="2103787"/>
            <a:ext cx="31998968" cy="1280160"/>
          </a:xfrm>
          <a:prstGeom prst="rect">
            <a:avLst/>
          </a:prstGeom>
        </p:spPr>
        <p:txBody>
          <a:bodyPr anchor="t" anchorCtr="1">
            <a:normAutofit/>
          </a:bodyPr>
          <a:lstStyle>
            <a:lvl1pPr marL="0" indent="0" algn="ctr">
              <a:buFontTx/>
              <a:buNone/>
              <a:defRPr sz="88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66" name="Text Placeholder 76"/>
          <p:cNvSpPr>
            <a:spLocks noGrp="1"/>
          </p:cNvSpPr>
          <p:nvPr>
            <p:ph type="body" sz="quarter" idx="153" hasCustomPrompt="1"/>
          </p:nvPr>
        </p:nvSpPr>
        <p:spPr>
          <a:xfrm>
            <a:off x="5932593" y="465813"/>
            <a:ext cx="31998968" cy="1637973"/>
          </a:xfrm>
          <a:prstGeom prst="rect">
            <a:avLst/>
          </a:prstGeom>
        </p:spPr>
        <p:txBody>
          <a:bodyPr anchor="t" anchorCtr="1">
            <a:normAutofit/>
          </a:bodyPr>
          <a:lstStyle>
            <a:lvl1pPr marL="0" indent="0" algn="ctr">
              <a:buFontTx/>
              <a:buNone/>
              <a:defRPr sz="11500">
                <a:solidFill>
                  <a:schemeClr val="bg1"/>
                </a:solidFill>
                <a:latin typeface="+mj-lt"/>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2" name="Rectangle 71"/>
          <p:cNvSpPr/>
          <p:nvPr userDrawn="1"/>
        </p:nvSpPr>
        <p:spPr>
          <a:xfrm>
            <a:off x="44097524" y="-55065"/>
            <a:ext cx="11062139" cy="3297346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000" b="1" spc="600" dirty="0" smtClean="0">
                <a:solidFill>
                  <a:schemeClr val="tx1">
                    <a:lumMod val="50000"/>
                    <a:lumOff val="50000"/>
                  </a:schemeClr>
                </a:solidFill>
                <a:latin typeface="Trebuchet MS" pitchFamily="34" charset="0"/>
              </a:rPr>
              <a:t>QUICK START (cont.)</a:t>
            </a:r>
          </a:p>
          <a:p>
            <a:pPr algn="ctr"/>
            <a:endParaRPr lang="en-US" sz="4000" b="1" spc="600" baseline="0" dirty="0" smtClean="0">
              <a:solidFill>
                <a:schemeClr val="tx1">
                  <a:lumMod val="50000"/>
                  <a:lumOff val="50000"/>
                </a:schemeClr>
              </a:solidFill>
              <a:latin typeface="Trebuchet MS" pitchFamily="34" charset="0"/>
            </a:endParaRPr>
          </a:p>
          <a:p>
            <a:pPr algn="ctr"/>
            <a:r>
              <a:rPr lang="en-US" sz="3200" b="1" baseline="0" dirty="0" smtClean="0">
                <a:solidFill>
                  <a:schemeClr val="tx1">
                    <a:lumMod val="50000"/>
                    <a:lumOff val="50000"/>
                  </a:schemeClr>
                </a:solidFill>
                <a:latin typeface="Trebuchet MS" pitchFamily="34" charset="0"/>
              </a:rPr>
              <a:t>Change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400" b="0" baseline="0" dirty="0" smtClean="0">
                <a:solidFill>
                  <a:schemeClr val="tx1">
                    <a:lumMod val="50000"/>
                    <a:lumOff val="50000"/>
                  </a:schemeClr>
                </a:solidFill>
                <a:latin typeface="Trebuchet MS" pitchFamily="34" charset="0"/>
              </a:rPr>
              <a:t>DESIGN menu, click on COLORS, and choose the color theme of your choice. </a:t>
            </a:r>
            <a:r>
              <a:rPr lang="en-US" sz="2400" b="0" spc="0" baseline="0" dirty="0" smtClean="0">
                <a:solidFill>
                  <a:schemeClr val="tx1">
                    <a:lumMod val="50000"/>
                    <a:lumOff val="50000"/>
                  </a:schemeClr>
                </a:solidFill>
                <a:latin typeface="Trebuchet MS" pitchFamily="34" charset="0"/>
              </a:rPr>
              <a:t>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endParaRPr lang="en-US" sz="2400" b="0" baseline="0" dirty="0" smtClean="0">
              <a:solidFill>
                <a:schemeClr val="tx1">
                  <a:lumMod val="50000"/>
                  <a:lumOff val="50000"/>
                </a:schemeClr>
              </a:solidFill>
              <a:latin typeface="Trebuchet MS" pitchFamily="34" charset="0"/>
            </a:endParaRPr>
          </a:p>
          <a:p>
            <a:pPr marL="0" indent="0" algn="l" defTabSz="114300"/>
            <a:r>
              <a:rPr lang="en-US" sz="2400" b="0" baseline="0" dirty="0" smtClean="0">
                <a:solidFill>
                  <a:schemeClr val="tx1">
                    <a:lumMod val="50000"/>
                    <a:lumOff val="50000"/>
                  </a:schemeClr>
                </a:solidFill>
                <a:latin typeface="Trebuchet MS" pitchFamily="34" charset="0"/>
              </a:rPr>
              <a:t>Use VIEW &gt; SLIDE MASTER to manually change color of background</a:t>
            </a:r>
          </a:p>
          <a:p>
            <a:pPr marL="0" indent="0" algn="l" defTabSz="114300"/>
            <a:endParaRPr lang="en-US" sz="2400" b="0" baseline="0" dirty="0" smtClean="0">
              <a:solidFill>
                <a:schemeClr val="tx1">
                  <a:lumMod val="50000"/>
                  <a:lumOff val="50000"/>
                </a:schemeClr>
              </a:solidFill>
              <a:latin typeface="Trebuchet MS" pitchFamily="34" charset="0"/>
            </a:endParaRPr>
          </a:p>
          <a:p>
            <a:pPr algn="ctr"/>
            <a:r>
              <a:rPr lang="en-US" sz="3200" b="1" baseline="0" dirty="0" smtClean="0">
                <a:solidFill>
                  <a:schemeClr val="tx1">
                    <a:lumMod val="50000"/>
                    <a:lumOff val="50000"/>
                  </a:schemeClr>
                </a:solidFill>
                <a:latin typeface="Trebuchet MS" pitchFamily="34" charset="0"/>
              </a:rPr>
              <a:t>Add Text</a:t>
            </a:r>
          </a:p>
          <a:p>
            <a:pPr marL="3265488" lvl="2" indent="0" algn="l" defTabSz="114300"/>
            <a:r>
              <a:rPr lang="en-US" sz="2400" b="0" baseline="0" dirty="0" smtClean="0">
                <a:solidFill>
                  <a:schemeClr val="tx1">
                    <a:lumMod val="50000"/>
                    <a:lumOff val="50000"/>
                  </a:schemeClr>
                </a:solidFill>
                <a:latin typeface="Trebuchet MS" pitchFamily="34" charset="0"/>
              </a:rPr>
              <a:t>Add text to Box in the slide. Also more text boxes can be added to accommodate more information</a:t>
            </a:r>
          </a:p>
          <a:p>
            <a:pPr marL="0" marR="0" lvl="0" indent="0" algn="ctr" defTabSz="1518341"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2400" b="0" baseline="0" dirty="0" smtClean="0">
                <a:solidFill>
                  <a:schemeClr val="tx1">
                    <a:lumMod val="50000"/>
                    <a:lumOff val="50000"/>
                  </a:schemeClr>
                </a:solidFill>
                <a:latin typeface="Trebuchet MS" pitchFamily="34" charset="0"/>
              </a:rPr>
              <a:t> </a:t>
            </a: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Adjust the size of your text, Remember the poster will be very large so the text will look small zoomed all the way out. </a:t>
            </a:r>
          </a:p>
          <a:p>
            <a:pPr marL="1518341" lvl="2" indent="0" algn="l" defTabSz="114300"/>
            <a:endParaRPr lang="en-US" sz="2400" b="0" baseline="0" dirty="0" smtClean="0">
              <a:solidFill>
                <a:schemeClr val="tx1">
                  <a:lumMod val="50000"/>
                  <a:lumOff val="50000"/>
                </a:schemeClr>
              </a:solidFill>
              <a:latin typeface="Trebuchet MS" pitchFamily="34" charset="0"/>
            </a:endParaRPr>
          </a:p>
          <a:p>
            <a:pPr marL="1518341" lvl="2" indent="0" algn="l" defTabSz="114300"/>
            <a:endParaRPr lang="en-US" sz="2400" b="0" baseline="0" dirty="0" smtClean="0">
              <a:solidFill>
                <a:schemeClr val="tx1">
                  <a:lumMod val="50000"/>
                  <a:lumOff val="50000"/>
                </a:schemeClr>
              </a:solidFill>
              <a:latin typeface="Trebuchet MS" pitchFamily="34" charset="0"/>
            </a:endParaRPr>
          </a:p>
          <a:p>
            <a:pPr algn="ctr"/>
            <a:r>
              <a:rPr lang="en-US" sz="3200" b="1" baseline="0" dirty="0" smtClean="0">
                <a:solidFill>
                  <a:schemeClr val="tx1">
                    <a:lumMod val="50000"/>
                    <a:lumOff val="50000"/>
                  </a:schemeClr>
                </a:solidFill>
                <a:latin typeface="Trebuchet MS" pitchFamily="34" charset="0"/>
              </a:rPr>
              <a:t>Add Tables</a:t>
            </a:r>
          </a:p>
          <a:p>
            <a:pPr marL="1730375" lvl="1" indent="0" algn="l" defTabSz="114300"/>
            <a:r>
              <a:rPr lang="en-US" sz="2400" b="0" baseline="0" dirty="0" smtClean="0">
                <a:solidFill>
                  <a:schemeClr val="tx1">
                    <a:lumMod val="50000"/>
                    <a:lumOff val="50000"/>
                  </a:schemeClr>
                </a:solidFill>
                <a:latin typeface="Trebuchet MS" pitchFamily="34" charset="0"/>
              </a:rPr>
              <a:t>To add a table go to the INSERT menu and </a:t>
            </a:r>
            <a:br>
              <a:rPr lang="en-US" sz="2400" b="0" baseline="0" dirty="0" smtClean="0">
                <a:solidFill>
                  <a:schemeClr val="tx1">
                    <a:lumMod val="50000"/>
                    <a:lumOff val="50000"/>
                  </a:schemeClr>
                </a:solidFill>
                <a:latin typeface="Trebuchet MS" pitchFamily="34" charset="0"/>
              </a:rPr>
            </a:br>
            <a:r>
              <a:rPr lang="en-US" sz="2400" b="0" baseline="0" dirty="0" smtClean="0">
                <a:solidFill>
                  <a:schemeClr val="tx1">
                    <a:lumMod val="50000"/>
                    <a:lumOff val="50000"/>
                  </a:schemeClr>
                </a:solidFill>
                <a:latin typeface="Trebuchet MS" pitchFamily="34" charset="0"/>
              </a:rPr>
              <a:t>click on TABLE. Select amount of  rows and columns needed . </a:t>
            </a:r>
          </a:p>
          <a:p>
            <a:pPr marL="0" lvl="0" indent="0" algn="l" defTabSz="114300"/>
            <a:r>
              <a:rPr lang="en-US" sz="2400" b="0" baseline="0" dirty="0" smtClean="0">
                <a:solidFill>
                  <a:schemeClr val="tx1">
                    <a:lumMod val="50000"/>
                    <a:lumOff val="50000"/>
                  </a:schemeClr>
                </a:solidFill>
                <a:latin typeface="Trebuchet MS" pitchFamily="34" charset="0"/>
              </a:rPr>
              <a:t>You may also copy and a paste a table from Word or another PowerPoint document. </a:t>
            </a: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Just as tables or images they may be added by copying and pasting into PowerPoint.</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Change the column Layout</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2400" b="0"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rPr>
              <a:t>Make sure your poster is set to the correct dimensions </a:t>
            </a:r>
            <a:r>
              <a:rPr lang="en-US" sz="2400" b="1" i="0" u="sng" dirty="0" smtClean="0">
                <a:solidFill>
                  <a:schemeClr val="tx1">
                    <a:lumMod val="50000"/>
                    <a:lumOff val="50000"/>
                  </a:schemeClr>
                </a:solidFill>
                <a:latin typeface="Trebuchet MS" pitchFamily="34" charset="0"/>
              </a:rPr>
              <a:t>36”x48</a:t>
            </a:r>
            <a:r>
              <a:rPr kumimoji="0" lang="en-US" sz="2400" b="0" i="0" u="none" strike="noStrike" kern="1200" cap="none" spc="0" normalizeH="0" baseline="0" dirty="0" smtClean="0">
                <a:ln>
                  <a:noFill/>
                </a:ln>
                <a:solidFill>
                  <a:schemeClr val="tx1">
                    <a:lumMod val="50000"/>
                    <a:lumOff val="50000"/>
                  </a:schemeClr>
                </a:solidFill>
                <a:effectLst/>
                <a:uLnTx/>
                <a:uFillTx/>
                <a:latin typeface="Trebuchet MS" pitchFamily="34" charset="0"/>
                <a:ea typeface="+mn-ea"/>
                <a:cs typeface="+mn-cs"/>
              </a:rPr>
              <a:t>. Save both a PDF and PowerPoint file format so either can be used to print.</a:t>
            </a:r>
            <a:endParaRPr kumimoji="0" lang="en-US" sz="2400" b="0" i="0" u="none" strike="noStrike" kern="1200" cap="none" spc="0" normalizeH="0" baseline="0" noProof="0" dirty="0" smtClean="0">
              <a:ln>
                <a:noFill/>
              </a:ln>
              <a:solidFill>
                <a:schemeClr val="tx1">
                  <a:lumMod val="50000"/>
                  <a:lumOff val="50000"/>
                </a:schemeClr>
              </a:solidFill>
              <a:effectLst/>
              <a:uLnTx/>
              <a:uFillTx/>
              <a:latin typeface="Trebuchet MS" pitchFamily="34" charset="0"/>
              <a:ea typeface="+mn-ea"/>
              <a:cs typeface="+mn-cs"/>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sp>
        <p:nvSpPr>
          <p:cNvPr id="39" name="Rectangle 38"/>
          <p:cNvSpPr/>
          <p:nvPr userDrawn="1"/>
        </p:nvSpPr>
        <p:spPr>
          <a:xfrm>
            <a:off x="-11216136" y="-1"/>
            <a:ext cx="11009812" cy="32918401"/>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3200" b="1" spc="0" dirty="0" smtClean="0">
                <a:solidFill>
                  <a:srgbClr val="FF0000"/>
                </a:solidFill>
                <a:latin typeface="Trebuchet MS" pitchFamily="34" charset="0"/>
              </a:rPr>
              <a:t>(—THIS SIDEBAR DOES NOT PRINT—)</a:t>
            </a:r>
          </a:p>
          <a:p>
            <a:pPr marL="0" marR="0" indent="0" algn="ctr" defTabSz="1518341" rtl="0" eaLnBrk="1" fontAlgn="auto" latinLnBrk="0" hangingPunct="1">
              <a:lnSpc>
                <a:spcPct val="100000"/>
              </a:lnSpc>
              <a:spcBef>
                <a:spcPts val="0"/>
              </a:spcBef>
              <a:spcAft>
                <a:spcPts val="0"/>
              </a:spcAft>
              <a:buClrTx/>
              <a:buSzTx/>
              <a:buFontTx/>
              <a:buNone/>
              <a:tabLst/>
              <a:defRPr/>
            </a:pPr>
            <a:endParaRPr lang="en-US" sz="3200" b="1" spc="600" dirty="0" smtClean="0">
              <a:solidFill>
                <a:schemeClr val="bg1"/>
              </a:solidFill>
              <a:latin typeface="Trebuchet MS" pitchFamily="34" charset="0"/>
            </a:endParaRPr>
          </a:p>
          <a:p>
            <a:pPr algn="ctr"/>
            <a:r>
              <a:rPr lang="en-US" sz="4000" b="1" spc="600" dirty="0" smtClean="0">
                <a:solidFill>
                  <a:schemeClr val="tx1">
                    <a:lumMod val="50000"/>
                    <a:lumOff val="50000"/>
                  </a:schemeClr>
                </a:solidFill>
                <a:latin typeface="Trebuchet MS" pitchFamily="34" charset="0"/>
              </a:rPr>
              <a:t>STARS</a:t>
            </a:r>
            <a:r>
              <a:rPr lang="en-US" sz="4000" b="1" spc="600" baseline="0" dirty="0" smtClean="0">
                <a:solidFill>
                  <a:schemeClr val="tx1">
                    <a:lumMod val="50000"/>
                    <a:lumOff val="50000"/>
                  </a:schemeClr>
                </a:solidFill>
                <a:latin typeface="Trebuchet MS" pitchFamily="34" charset="0"/>
              </a:rPr>
              <a:t> Design Poster Guide </a:t>
            </a:r>
            <a:endParaRPr lang="en-US" sz="4000" b="1" spc="600" dirty="0" smtClean="0">
              <a:solidFill>
                <a:schemeClr val="tx1">
                  <a:lumMod val="50000"/>
                  <a:lumOff val="50000"/>
                </a:schemeClr>
              </a:solidFill>
              <a:latin typeface="Trebuchet MS" pitchFamily="34" charset="0"/>
            </a:endParaRPr>
          </a:p>
          <a:p>
            <a:pPr algn="l"/>
            <a:endParaRPr lang="en-US" sz="2800" b="1" dirty="0" smtClean="0">
              <a:solidFill>
                <a:schemeClr val="tx1">
                  <a:lumMod val="50000"/>
                  <a:lumOff val="50000"/>
                </a:schemeClr>
              </a:solidFill>
              <a:latin typeface="Trebuchet MS" pitchFamily="34" charset="0"/>
            </a:endParaRPr>
          </a:p>
          <a:p>
            <a:pPr algn="l" defTabSz="3765639"/>
            <a:r>
              <a:rPr lang="en-US" sz="2800" i="0" dirty="0" smtClean="0">
                <a:solidFill>
                  <a:schemeClr val="tx1">
                    <a:lumMod val="50000"/>
                    <a:lumOff val="50000"/>
                  </a:schemeClr>
                </a:solidFill>
                <a:latin typeface="Trebuchet MS" pitchFamily="34" charset="0"/>
              </a:rPr>
              <a:t>This PowerPoint</a:t>
            </a:r>
            <a:r>
              <a:rPr lang="en-US" sz="2800" i="0" baseline="0" dirty="0" smtClean="0">
                <a:solidFill>
                  <a:schemeClr val="tx1">
                    <a:lumMod val="50000"/>
                    <a:lumOff val="50000"/>
                  </a:schemeClr>
                </a:solidFill>
                <a:latin typeface="Trebuchet MS" pitchFamily="34" charset="0"/>
              </a:rPr>
              <a:t> </a:t>
            </a:r>
            <a:r>
              <a:rPr lang="en-US" sz="2800" i="0" dirty="0" smtClean="0">
                <a:solidFill>
                  <a:schemeClr val="tx1">
                    <a:lumMod val="50000"/>
                    <a:lumOff val="50000"/>
                  </a:schemeClr>
                </a:solidFill>
                <a:latin typeface="Trebuchet MS" pitchFamily="34" charset="0"/>
              </a:rPr>
              <a:t>template produces</a:t>
            </a:r>
            <a:r>
              <a:rPr lang="en-US" sz="2800" i="0" baseline="0" dirty="0" smtClean="0">
                <a:solidFill>
                  <a:schemeClr val="tx1">
                    <a:lumMod val="50000"/>
                    <a:lumOff val="50000"/>
                  </a:schemeClr>
                </a:solidFill>
                <a:latin typeface="Trebuchet MS" pitchFamily="34" charset="0"/>
              </a:rPr>
              <a:t> </a:t>
            </a:r>
            <a:r>
              <a:rPr lang="en-US" sz="2800" i="0" dirty="0" smtClean="0">
                <a:solidFill>
                  <a:schemeClr val="tx1">
                    <a:lumMod val="50000"/>
                    <a:lumOff val="50000"/>
                  </a:schemeClr>
                </a:solidFill>
                <a:latin typeface="Trebuchet MS" pitchFamily="34" charset="0"/>
              </a:rPr>
              <a:t>a </a:t>
            </a:r>
            <a:r>
              <a:rPr lang="en-US" sz="2800" b="1" i="0" u="none" dirty="0" smtClean="0">
                <a:solidFill>
                  <a:schemeClr val="tx1">
                    <a:lumMod val="50000"/>
                    <a:lumOff val="50000"/>
                  </a:schemeClr>
                </a:solidFill>
                <a:latin typeface="Trebuchet MS" pitchFamily="34" charset="0"/>
              </a:rPr>
              <a:t>48”x36”,</a:t>
            </a:r>
            <a:r>
              <a:rPr lang="en-US" sz="2800" b="1" i="0" u="none" baseline="0" dirty="0" smtClean="0">
                <a:solidFill>
                  <a:schemeClr val="tx1">
                    <a:lumMod val="50000"/>
                    <a:lumOff val="50000"/>
                  </a:schemeClr>
                </a:solidFill>
                <a:latin typeface="Trebuchet MS" pitchFamily="34" charset="0"/>
              </a:rPr>
              <a:t> i.e., 4 by 3 foot, </a:t>
            </a:r>
            <a:r>
              <a:rPr lang="en-US" sz="2800" i="0" dirty="0" smtClean="0">
                <a:solidFill>
                  <a:schemeClr val="tx1">
                    <a:lumMod val="50000"/>
                    <a:lumOff val="50000"/>
                  </a:schemeClr>
                </a:solidFill>
                <a:latin typeface="Trebuchet MS" pitchFamily="34" charset="0"/>
              </a:rPr>
              <a:t>presentation poster. </a:t>
            </a:r>
            <a:r>
              <a:rPr lang="en-US" sz="2800" dirty="0" smtClean="0">
                <a:solidFill>
                  <a:schemeClr val="tx1">
                    <a:lumMod val="50000"/>
                    <a:lumOff val="50000"/>
                  </a:schemeClr>
                </a:solidFill>
                <a:latin typeface="Trebuchet MS" pitchFamily="34" charset="0"/>
              </a:rPr>
              <a:t>Please visit </a:t>
            </a:r>
            <a:r>
              <a:rPr lang="en-US" sz="2800" dirty="0" smtClean="0">
                <a:solidFill>
                  <a:schemeClr val="tx1">
                    <a:lumMod val="50000"/>
                    <a:lumOff val="50000"/>
                  </a:schemeClr>
                </a:solidFill>
                <a:latin typeface="Trebuchet MS" pitchFamily="34" charset="0"/>
                <a:hlinkClick r:id="rId3"/>
              </a:rPr>
              <a:t>http://uis.edu/gis/</a:t>
            </a:r>
          </a:p>
          <a:p>
            <a:pPr algn="l" defTabSz="3765639"/>
            <a:r>
              <a:rPr lang="en-US" sz="2800" dirty="0" smtClean="0">
                <a:solidFill>
                  <a:schemeClr val="tx1">
                    <a:lumMod val="50000"/>
                    <a:lumOff val="50000"/>
                  </a:schemeClr>
                </a:solidFill>
                <a:latin typeface="Trebuchet MS" pitchFamily="34" charset="0"/>
                <a:hlinkClick r:id="rId3"/>
              </a:rPr>
              <a:t>about/links/</a:t>
            </a:r>
            <a:r>
              <a:rPr lang="en-US" sz="2800" dirty="0" smtClean="0">
                <a:solidFill>
                  <a:schemeClr val="tx1">
                    <a:lumMod val="50000"/>
                    <a:lumOff val="50000"/>
                  </a:schemeClr>
                </a:solidFill>
                <a:latin typeface="Trebuchet MS" pitchFamily="34" charset="0"/>
              </a:rPr>
              <a:t> or </a:t>
            </a:r>
            <a:r>
              <a:rPr lang="en-US" sz="2800" kern="1200" dirty="0" smtClean="0">
                <a:solidFill>
                  <a:schemeClr val="tx1">
                    <a:lumMod val="50000"/>
                    <a:lumOff val="50000"/>
                  </a:schemeClr>
                </a:solidFill>
                <a:latin typeface="Trebuchet MS" pitchFamily="34" charset="0"/>
                <a:ea typeface="+mn-ea"/>
                <a:cs typeface="+mn-cs"/>
                <a:hlinkClick r:id="rId4"/>
              </a:rPr>
              <a:t>http://uis.edu/ens</a:t>
            </a:r>
            <a:r>
              <a:rPr lang="en-US" sz="2800" kern="1200" dirty="0" smtClean="0">
                <a:solidFill>
                  <a:schemeClr val="tx1">
                    <a:lumMod val="50000"/>
                    <a:lumOff val="50000"/>
                  </a:schemeClr>
                </a:solidFill>
                <a:latin typeface="Trebuchet MS" pitchFamily="34" charset="0"/>
                <a:ea typeface="+mn-ea"/>
                <a:cs typeface="+mn-cs"/>
              </a:rPr>
              <a:t> for more </a:t>
            </a:r>
            <a:r>
              <a:rPr lang="en-US" sz="2800" dirty="0" smtClean="0">
                <a:solidFill>
                  <a:schemeClr val="tx1">
                    <a:lumMod val="50000"/>
                    <a:lumOff val="50000"/>
                  </a:schemeClr>
                </a:solidFill>
                <a:latin typeface="Trebuchet MS" pitchFamily="34" charset="0"/>
              </a:rPr>
              <a:t>details. </a:t>
            </a:r>
            <a:r>
              <a:rPr lang="en-US" sz="2800" b="0" baseline="0" dirty="0" smtClean="0">
                <a:solidFill>
                  <a:schemeClr val="tx1">
                    <a:lumMod val="50000"/>
                    <a:lumOff val="50000"/>
                  </a:schemeClr>
                </a:solidFill>
                <a:latin typeface="Trebuchet MS" pitchFamily="34" charset="0"/>
              </a:rPr>
              <a:t>Contact us at </a:t>
            </a:r>
            <a:r>
              <a:rPr lang="en-US" sz="2800" b="0" dirty="0" smtClean="0">
                <a:solidFill>
                  <a:schemeClr val="tx1">
                    <a:lumMod val="50000"/>
                    <a:lumOff val="50000"/>
                  </a:schemeClr>
                </a:solidFill>
                <a:latin typeface="Trebuchet MS" pitchFamily="34" charset="0"/>
              </a:rPr>
              <a:t>gis@uis.edu </a:t>
            </a:r>
            <a:r>
              <a:rPr lang="en-US" sz="2800" b="0" kern="1200" baseline="0" dirty="0" smtClean="0">
                <a:solidFill>
                  <a:schemeClr val="tx1">
                    <a:lumMod val="50000"/>
                    <a:lumOff val="50000"/>
                  </a:schemeClr>
                </a:solidFill>
                <a:latin typeface="Trebuchet MS" pitchFamily="34" charset="0"/>
                <a:ea typeface="+mn-ea"/>
                <a:cs typeface="+mn-cs"/>
              </a:rPr>
              <a:t>for assistance and information.</a:t>
            </a:r>
          </a:p>
          <a:p>
            <a:pPr algn="l" defTabSz="3765639">
              <a:spcBef>
                <a:spcPts val="1200"/>
              </a:spcBef>
            </a:pPr>
            <a:r>
              <a:rPr lang="en-US" sz="2800" b="0" kern="1200" baseline="0" dirty="0" smtClean="0">
                <a:solidFill>
                  <a:schemeClr val="tx1">
                    <a:lumMod val="50000"/>
                    <a:lumOff val="50000"/>
                  </a:schemeClr>
                </a:solidFill>
                <a:latin typeface="Trebuchet MS" pitchFamily="34" charset="0"/>
                <a:ea typeface="+mn-ea"/>
                <a:cs typeface="+mn-cs"/>
              </a:rPr>
              <a:t>Current poster printing rates</a:t>
            </a:r>
            <a:endParaRPr lang="en-US" sz="2800" b="1" dirty="0" smtClean="0">
              <a:solidFill>
                <a:srgbClr val="333333"/>
              </a:solidFill>
              <a:latin typeface="PT Sans"/>
            </a:endParaRPr>
          </a:p>
          <a:p>
            <a:r>
              <a:rPr kumimoji="0" lang="en-US" sz="3200" b="1" i="0" u="none" strike="noStrike" kern="1200" cap="none" spc="0" normalizeH="0" baseline="0" dirty="0" smtClean="0">
                <a:ln>
                  <a:noFill/>
                </a:ln>
                <a:solidFill>
                  <a:schemeClr val="tx1">
                    <a:lumMod val="50000"/>
                    <a:lumOff val="50000"/>
                  </a:schemeClr>
                </a:solidFill>
                <a:effectLst/>
                <a:uLnTx/>
                <a:uFillTx/>
                <a:latin typeface="Trebuchet MS" pitchFamily="34" charset="0"/>
                <a:ea typeface="+mn-ea"/>
                <a:cs typeface="+mn-cs"/>
              </a:rPr>
              <a:t>UIS-affiliated rates:</a:t>
            </a:r>
          </a:p>
          <a:p>
            <a:pPr marL="0" algn="l" defTabSz="3765639" rtl="0" eaLnBrk="1" latinLnBrk="0" hangingPunct="1"/>
            <a:r>
              <a:rPr lang="en-US" sz="2800" b="0" kern="1200" baseline="0" dirty="0" smtClean="0">
                <a:solidFill>
                  <a:schemeClr val="tx1">
                    <a:lumMod val="50000"/>
                    <a:lumOff val="50000"/>
                  </a:schemeClr>
                </a:solidFill>
                <a:latin typeface="Trebuchet MS" pitchFamily="34" charset="0"/>
                <a:ea typeface="+mn-ea"/>
                <a:cs typeface="+mn-cs"/>
              </a:rPr>
              <a:t>White/light-color background posters:  $5.70/sq. foot</a:t>
            </a:r>
          </a:p>
          <a:p>
            <a:pPr marL="0" algn="l" defTabSz="3765639" rtl="0" eaLnBrk="1" latinLnBrk="0" hangingPunct="1"/>
            <a:r>
              <a:rPr lang="en-US" sz="2800" b="0" kern="1200" baseline="0" dirty="0" smtClean="0">
                <a:solidFill>
                  <a:schemeClr val="tx1">
                    <a:lumMod val="50000"/>
                    <a:lumOff val="50000"/>
                  </a:schemeClr>
                </a:solidFill>
                <a:latin typeface="Trebuchet MS" pitchFamily="34" charset="0"/>
                <a:ea typeface="+mn-ea"/>
                <a:cs typeface="+mn-cs"/>
              </a:rPr>
              <a:t>Solid/dark-color background posters:    $9.00/sq. foot</a:t>
            </a:r>
          </a:p>
          <a:p>
            <a:pPr marL="0" algn="l" defTabSz="4388900" rtl="0" eaLnBrk="1" latinLnBrk="0" hangingPunct="1"/>
            <a:r>
              <a:rPr kumimoji="0" lang="en-US" sz="3200" b="1" i="0" u="none" strike="noStrike" kern="1200" cap="none" spc="0" normalizeH="0" baseline="0" dirty="0" smtClean="0">
                <a:ln>
                  <a:noFill/>
                </a:ln>
                <a:solidFill>
                  <a:schemeClr val="tx1">
                    <a:lumMod val="50000"/>
                    <a:lumOff val="50000"/>
                  </a:schemeClr>
                </a:solidFill>
                <a:effectLst/>
                <a:uLnTx/>
                <a:uFillTx/>
                <a:latin typeface="Trebuchet MS" pitchFamily="34" charset="0"/>
                <a:ea typeface="+mn-ea"/>
                <a:cs typeface="+mn-cs"/>
              </a:rPr>
              <a:t>Non-affiliated rates:</a:t>
            </a:r>
          </a:p>
          <a:p>
            <a:pPr marL="0" algn="l" defTabSz="3765639" rtl="0" eaLnBrk="1" latinLnBrk="0" hangingPunct="1"/>
            <a:r>
              <a:rPr lang="en-US" sz="2800" b="0" kern="1200" baseline="0" dirty="0" smtClean="0">
                <a:solidFill>
                  <a:schemeClr val="tx1">
                    <a:lumMod val="50000"/>
                    <a:lumOff val="50000"/>
                  </a:schemeClr>
                </a:solidFill>
                <a:latin typeface="Trebuchet MS" pitchFamily="34" charset="0"/>
                <a:ea typeface="+mn-ea"/>
                <a:cs typeface="+mn-cs"/>
              </a:rPr>
              <a:t>White/light-color background posters:  $7.00/sq. foot</a:t>
            </a:r>
          </a:p>
          <a:p>
            <a:pPr marL="0" algn="l" defTabSz="3765639" rtl="0" eaLnBrk="1" latinLnBrk="0" hangingPunct="1"/>
            <a:r>
              <a:rPr lang="en-US" sz="2800" b="0" kern="1200" baseline="0" dirty="0" smtClean="0">
                <a:solidFill>
                  <a:schemeClr val="tx1">
                    <a:lumMod val="50000"/>
                    <a:lumOff val="50000"/>
                  </a:schemeClr>
                </a:solidFill>
                <a:latin typeface="Trebuchet MS" pitchFamily="34" charset="0"/>
                <a:ea typeface="+mn-ea"/>
                <a:cs typeface="+mn-cs"/>
              </a:rPr>
              <a:t>Solid/dark-color background posters:    $10.00/sq. foot</a:t>
            </a:r>
          </a:p>
          <a:p>
            <a:pPr algn="ctr">
              <a:spcBef>
                <a:spcPts val="1800"/>
              </a:spcBef>
              <a:spcAft>
                <a:spcPts val="600"/>
              </a:spcAft>
            </a:pPr>
            <a:r>
              <a:rPr lang="en-US" sz="4000" b="1" spc="600" dirty="0" smtClean="0">
                <a:solidFill>
                  <a:schemeClr val="tx1">
                    <a:lumMod val="50000"/>
                    <a:lumOff val="50000"/>
                  </a:schemeClr>
                </a:solidFill>
                <a:latin typeface="Trebuchet MS" pitchFamily="34" charset="0"/>
              </a:rPr>
              <a:t>QUICK START</a:t>
            </a:r>
          </a:p>
          <a:p>
            <a:pPr marL="0" marR="0" lvl="0" indent="0" algn="ctr" defTabSz="1518341" rtl="0" eaLnBrk="1" fontAlgn="auto" latinLnBrk="0" hangingPunct="1">
              <a:lnSpc>
                <a:spcPct val="100000"/>
              </a:lnSpc>
              <a:spcBef>
                <a:spcPts val="0"/>
              </a:spcBef>
              <a:spcAft>
                <a:spcPts val="12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Poster Background</a:t>
            </a:r>
          </a:p>
          <a:p>
            <a:pPr marL="0" marR="0" lvl="0" indent="0" algn="l" defTabSz="850900" rtl="0" eaLnBrk="1" fontAlgn="auto" latinLnBrk="0" hangingPunct="1">
              <a:lnSpc>
                <a:spcPct val="100000"/>
              </a:lnSpc>
              <a:spcBef>
                <a:spcPts val="0"/>
              </a:spcBef>
              <a:spcAft>
                <a:spcPts val="0"/>
              </a:spcAft>
              <a:buClrTx/>
              <a:buSzTx/>
              <a:buFontTx/>
              <a:buNone/>
              <a:tabLst/>
              <a:defRPr/>
            </a:pPr>
            <a:r>
              <a:rPr lang="en-US" sz="3200" b="1" u="sng" kern="1200" baseline="0" dirty="0" smtClean="0">
                <a:solidFill>
                  <a:schemeClr val="tx1">
                    <a:lumMod val="50000"/>
                    <a:lumOff val="50000"/>
                  </a:schemeClr>
                </a:solidFill>
                <a:latin typeface="Trebuchet MS" pitchFamily="34" charset="0"/>
                <a:ea typeface="+mn-ea"/>
                <a:cs typeface="+mn-cs"/>
              </a:rPr>
              <a:t>Avoid excessive use of colors</a:t>
            </a:r>
            <a:r>
              <a:rPr lang="en-US" sz="3200" b="0" kern="1200" baseline="0" dirty="0" smtClean="0">
                <a:solidFill>
                  <a:schemeClr val="tx1">
                    <a:lumMod val="50000"/>
                    <a:lumOff val="50000"/>
                  </a:schemeClr>
                </a:solidFill>
                <a:latin typeface="Trebuchet MS" pitchFamily="34" charset="0"/>
                <a:ea typeface="+mn-ea"/>
                <a:cs typeface="+mn-cs"/>
              </a:rPr>
              <a:t> </a:t>
            </a:r>
            <a:r>
              <a:rPr lang="en-US" sz="2800" b="0" kern="1200" baseline="0" dirty="0" smtClean="0">
                <a:solidFill>
                  <a:schemeClr val="tx1">
                    <a:lumMod val="50000"/>
                    <a:lumOff val="50000"/>
                  </a:schemeClr>
                </a:solidFill>
                <a:latin typeface="Trebuchet MS" pitchFamily="34" charset="0"/>
                <a:ea typeface="+mn-ea"/>
                <a:cs typeface="+mn-cs"/>
              </a:rPr>
              <a:t>especially for the p</a:t>
            </a:r>
            <a:r>
              <a:rPr lang="en-US" sz="2800" b="0" kern="1200" spc="0" baseline="0" dirty="0" smtClean="0">
                <a:solidFill>
                  <a:schemeClr val="tx1">
                    <a:lumMod val="50000"/>
                    <a:lumOff val="50000"/>
                  </a:schemeClr>
                </a:solidFill>
                <a:latin typeface="Trebuchet MS" pitchFamily="34" charset="0"/>
                <a:ea typeface="+mn-ea"/>
                <a:cs typeface="+mn-cs"/>
              </a:rPr>
              <a:t>oster background. Right click on poster-&gt;Format Background. See rates above for distinction regarding color choices</a:t>
            </a:r>
          </a:p>
          <a:p>
            <a:pPr marL="0" marR="0" lvl="0" indent="0" algn="ctr" defTabSz="1518341" rtl="0" eaLnBrk="1" fontAlgn="auto" latinLnBrk="0" hangingPunct="1">
              <a:lnSpc>
                <a:spcPct val="100000"/>
              </a:lnSpc>
              <a:spcBef>
                <a:spcPts val="1200"/>
              </a:spcBef>
              <a:spcAft>
                <a:spcPts val="60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Change the column Layout</a:t>
            </a:r>
          </a:p>
          <a:p>
            <a:pPr marL="0" marR="0" lvl="0" indent="0" algn="l" defTabSz="850900" rtl="0" eaLnBrk="1" fontAlgn="auto" latinLnBrk="0" hangingPunct="1">
              <a:lnSpc>
                <a:spcPct val="100000"/>
              </a:lnSpc>
              <a:spcBef>
                <a:spcPts val="0"/>
              </a:spcBef>
              <a:spcAft>
                <a:spcPts val="0"/>
              </a:spcAft>
              <a:buClrTx/>
              <a:buSzTx/>
              <a:buFontTx/>
              <a:buNone/>
              <a:tabLst/>
              <a:defRPr/>
            </a:pPr>
            <a:r>
              <a:rPr lang="en-US" sz="2800" b="0" kern="1200" baseline="0" noProof="0" dirty="0" smtClean="0">
                <a:solidFill>
                  <a:schemeClr val="tx1">
                    <a:lumMod val="50000"/>
                    <a:lumOff val="50000"/>
                  </a:schemeClr>
                </a:solidFill>
                <a:latin typeface="Trebuchet MS" pitchFamily="34" charset="0"/>
                <a:ea typeface="+mn-ea"/>
                <a:cs typeface="+mn-cs"/>
              </a:rPr>
              <a:t>RIGHT-CLICK on the poster background selecting LAYOUT. The poster columns can also be customized on the Master. VIEW &gt; MASTER.</a:t>
            </a:r>
          </a:p>
          <a:p>
            <a:pPr marL="0" marR="0" lvl="0" indent="0" algn="ctr" defTabSz="1518341" rtl="0" eaLnBrk="1" fontAlgn="auto" latinLnBrk="0" hangingPunct="1">
              <a:lnSpc>
                <a:spcPct val="100000"/>
              </a:lnSpc>
              <a:spcBef>
                <a:spcPts val="0"/>
              </a:spcBef>
              <a:spcAft>
                <a:spcPts val="12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Zoom in and out</a:t>
            </a:r>
          </a:p>
          <a:p>
            <a:pPr marL="1870075" indent="-1870075" algn="l" defTabSz="850900"/>
            <a:r>
              <a:rPr lang="en-US" sz="2400" b="0" baseline="0" dirty="0" smtClean="0">
                <a:solidFill>
                  <a:schemeClr val="tx1">
                    <a:lumMod val="50000"/>
                    <a:lumOff val="50000"/>
                  </a:schemeClr>
                </a:solidFill>
                <a:latin typeface="Trebuchet MS" pitchFamily="34" charset="0"/>
              </a:rPr>
              <a:t>	</a:t>
            </a:r>
            <a:r>
              <a:rPr lang="en-US" sz="2800" b="0" baseline="0" dirty="0" smtClean="0">
                <a:solidFill>
                  <a:schemeClr val="tx1">
                    <a:lumMod val="50000"/>
                    <a:lumOff val="50000"/>
                  </a:schemeClr>
                </a:solidFill>
                <a:latin typeface="Trebuchet MS" pitchFamily="34" charset="0"/>
              </a:rPr>
              <a:t>Go to VIEW &gt; ZOOM. Note text size should be roughly 36. Zoom to 100% and see the actual size.</a:t>
            </a:r>
          </a:p>
          <a:p>
            <a:pPr algn="l"/>
            <a:endParaRPr lang="en-US" sz="2800" b="0"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6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Title, Authors, and Affiliations</a:t>
            </a:r>
          </a:p>
          <a:p>
            <a:pPr algn="l">
              <a:spcBef>
                <a:spcPts val="0"/>
              </a:spcBef>
            </a:pPr>
            <a:r>
              <a:rPr lang="en-US" sz="2800" b="0" baseline="0" dirty="0" smtClean="0">
                <a:solidFill>
                  <a:schemeClr val="tx1">
                    <a:lumMod val="50000"/>
                    <a:lumOff val="50000"/>
                  </a:schemeClr>
                </a:solidFill>
                <a:latin typeface="Trebuchet MS" pitchFamily="34" charset="0"/>
              </a:rPr>
              <a:t>Start designing your poster by adding the title, the authors, and the affiliated institutions. </a:t>
            </a:r>
            <a:r>
              <a:rPr lang="en-US" sz="2800" b="0" spc="0" baseline="0" dirty="0" smtClean="0">
                <a:solidFill>
                  <a:schemeClr val="tx1">
                    <a:lumMod val="50000"/>
                    <a:lumOff val="50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spcBef>
                <a:spcPts val="1200"/>
              </a:spcBef>
            </a:pPr>
            <a:r>
              <a:rPr lang="en-US" sz="2800" b="1" spc="300" baseline="0" dirty="0" smtClean="0">
                <a:solidFill>
                  <a:schemeClr val="tx1">
                    <a:lumMod val="50000"/>
                    <a:lumOff val="50000"/>
                  </a:schemeClr>
                </a:solidFill>
                <a:latin typeface="Trebuchet MS" pitchFamily="34" charset="0"/>
              </a:rPr>
              <a:t>TIP</a:t>
            </a:r>
            <a:r>
              <a:rPr lang="en-US" sz="2800" b="1" baseline="0" dirty="0" smtClean="0">
                <a:solidFill>
                  <a:schemeClr val="tx1">
                    <a:lumMod val="50000"/>
                    <a:lumOff val="50000"/>
                  </a:schemeClr>
                </a:solidFill>
                <a:latin typeface="Trebuchet MS" pitchFamily="34" charset="0"/>
              </a:rPr>
              <a:t>: </a:t>
            </a:r>
            <a:r>
              <a:rPr lang="en-US" sz="2800" b="0" baseline="0" dirty="0" smtClean="0">
                <a:solidFill>
                  <a:schemeClr val="tx1">
                    <a:lumMod val="50000"/>
                    <a:lumOff val="50000"/>
                  </a:schemeClr>
                </a:solidFill>
                <a:latin typeface="Trebuchet MS" pitchFamily="34" charset="0"/>
              </a:rPr>
              <a:t>The font size of your title should be bigger than your name(s) and institution name(s).</a:t>
            </a:r>
          </a:p>
          <a:p>
            <a:pPr marL="0" marR="0" lvl="0" indent="0" algn="ctr" defTabSz="1518341" rtl="0" eaLnBrk="1" fontAlgn="auto" latinLnBrk="0" hangingPunct="1">
              <a:lnSpc>
                <a:spcPct val="100000"/>
              </a:lnSpc>
              <a:spcBef>
                <a:spcPts val="1200"/>
              </a:spcBef>
              <a:spcAft>
                <a:spcPts val="12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Adding Logos / Seals</a:t>
            </a:r>
          </a:p>
          <a:p>
            <a:pPr marL="0" marR="0" indent="0" algn="l" defTabSz="4388900" rtl="0" eaLnBrk="1" fontAlgn="auto" latinLnBrk="0" hangingPunct="1">
              <a:lnSpc>
                <a:spcPct val="100000"/>
              </a:lnSpc>
              <a:spcBef>
                <a:spcPts val="0"/>
              </a:spcBef>
              <a:spcAft>
                <a:spcPts val="0"/>
              </a:spcAft>
              <a:buClrTx/>
              <a:buSzTx/>
              <a:buFontTx/>
              <a:buNone/>
              <a:tabLst/>
              <a:defRPr/>
            </a:pPr>
            <a:r>
              <a:rPr lang="en-US" sz="2800" b="0" baseline="0" dirty="0" smtClean="0">
                <a:solidFill>
                  <a:schemeClr val="tx1">
                    <a:lumMod val="50000"/>
                    <a:lumOff val="50000"/>
                  </a:schemeClr>
                </a:solidFill>
                <a:latin typeface="Trebuchet MS" pitchFamily="34" charset="0"/>
              </a:rPr>
              <a:t>A common approach is to place logos on each side of the title.  Logo can also be placed in an area that does not catch the eye. INSERT &gt; PICTURES. http:</a:t>
            </a:r>
            <a:r>
              <a:rPr lang="en-US" sz="2000" b="0" baseline="0" dirty="0" smtClean="0">
                <a:solidFill>
                  <a:schemeClr val="tx1">
                    <a:lumMod val="50000"/>
                    <a:lumOff val="50000"/>
                  </a:schemeClr>
                </a:solidFill>
                <a:latin typeface="Trebuchet MS" pitchFamily="34" charset="0"/>
              </a:rPr>
              <a:t>//</a:t>
            </a:r>
            <a:r>
              <a:rPr lang="en-US" sz="2800" b="0" baseline="0" dirty="0" smtClean="0">
                <a:solidFill>
                  <a:schemeClr val="tx1">
                    <a:lumMod val="50000"/>
                    <a:lumOff val="50000"/>
                  </a:schemeClr>
                </a:solidFill>
                <a:latin typeface="Trebuchet MS" pitchFamily="34" charset="0"/>
              </a:rPr>
              <a:t>www.uis.edu/creativeservices/</a:t>
            </a:r>
          </a:p>
          <a:p>
            <a:pPr marL="0" marR="0" indent="0" algn="l" defTabSz="4388900" rtl="0" eaLnBrk="1" fontAlgn="auto" latinLnBrk="0" hangingPunct="1">
              <a:lnSpc>
                <a:spcPct val="100000"/>
              </a:lnSpc>
              <a:spcBef>
                <a:spcPts val="0"/>
              </a:spcBef>
              <a:spcAft>
                <a:spcPts val="0"/>
              </a:spcAft>
              <a:buClrTx/>
              <a:buSzTx/>
              <a:buFontTx/>
              <a:buNone/>
              <a:tabLst/>
              <a:defRPr/>
            </a:pPr>
            <a:r>
              <a:rPr lang="en-US" sz="2800" b="0" baseline="0" dirty="0" smtClean="0">
                <a:solidFill>
                  <a:schemeClr val="tx1">
                    <a:lumMod val="50000"/>
                    <a:lumOff val="50000"/>
                  </a:schemeClr>
                </a:solidFill>
                <a:latin typeface="Trebuchet MS" pitchFamily="34" charset="0"/>
              </a:rPr>
              <a:t>standards/logos/ offers different logo options (also attached at the bottom of the side bar). </a:t>
            </a:r>
          </a:p>
          <a:p>
            <a:pPr algn="ctr">
              <a:spcBef>
                <a:spcPts val="1200"/>
              </a:spcBef>
              <a:spcAft>
                <a:spcPts val="600"/>
              </a:spcAft>
            </a:pPr>
            <a:r>
              <a:rPr lang="en-US" sz="3600" b="1" kern="1200" baseline="0" dirty="0" smtClean="0">
                <a:solidFill>
                  <a:schemeClr val="tx1">
                    <a:lumMod val="50000"/>
                    <a:lumOff val="50000"/>
                  </a:schemeClr>
                </a:solidFill>
                <a:latin typeface="Trebuchet MS" pitchFamily="34" charset="0"/>
                <a:ea typeface="+mn-ea"/>
                <a:cs typeface="+mn-cs"/>
              </a:rPr>
              <a:t>Change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800" b="0" kern="1200" baseline="0" dirty="0" smtClean="0">
                <a:solidFill>
                  <a:schemeClr val="tx1">
                    <a:lumMod val="50000"/>
                    <a:lumOff val="50000"/>
                  </a:schemeClr>
                </a:solidFill>
                <a:latin typeface="Trebuchet MS" pitchFamily="34" charset="0"/>
                <a:ea typeface="+mn-ea"/>
                <a:cs typeface="+mn-cs"/>
              </a:rPr>
              <a:t>DESIGN menu, click on COLORS, and choose the color theme of your choice. Create your own color theme. Use VIEW &gt; SLIDE MASTER to manually change color of background.</a:t>
            </a:r>
          </a:p>
          <a:p>
            <a:pPr marL="0" algn="ctr" defTabSz="4388900" rtl="0" eaLnBrk="1" latinLnBrk="0" hangingPunct="1">
              <a:spcBef>
                <a:spcPts val="1200"/>
              </a:spcBef>
              <a:spcAft>
                <a:spcPts val="600"/>
              </a:spcAft>
            </a:pPr>
            <a:r>
              <a:rPr lang="en-US" sz="3600" b="1" kern="1200" baseline="0" dirty="0" smtClean="0">
                <a:solidFill>
                  <a:schemeClr val="tx1">
                    <a:lumMod val="50000"/>
                    <a:lumOff val="50000"/>
                  </a:schemeClr>
                </a:solidFill>
                <a:latin typeface="Trebuchet MS" pitchFamily="34" charset="0"/>
                <a:ea typeface="+mn-ea"/>
                <a:cs typeface="+mn-cs"/>
              </a:rPr>
              <a:t>Add Text</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800" b="0" kern="1200" baseline="0" dirty="0" smtClean="0">
                <a:solidFill>
                  <a:schemeClr val="tx1">
                    <a:lumMod val="50000"/>
                    <a:lumOff val="50000"/>
                  </a:schemeClr>
                </a:solidFill>
                <a:latin typeface="Trebuchet MS" pitchFamily="34" charset="0"/>
                <a:ea typeface="+mn-ea"/>
                <a:cs typeface="+mn-cs"/>
              </a:rPr>
              <a:t>Add text to Box in the slide. Also more text boxes can be added to accommodate more information.</a:t>
            </a:r>
          </a:p>
          <a:p>
            <a:pPr marL="0" marR="0" lvl="0" indent="0" algn="ctr" defTabSz="4388900" rtl="0" eaLnBrk="1" fontAlgn="auto" latinLnBrk="0" hangingPunct="1">
              <a:lnSpc>
                <a:spcPct val="100000"/>
              </a:lnSpc>
              <a:spcBef>
                <a:spcPts val="1200"/>
              </a:spcBef>
              <a:spcAft>
                <a:spcPts val="6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 </a:t>
            </a:r>
            <a:r>
              <a:rPr lang="en-US" sz="3600" b="1" kern="1200" baseline="0" noProof="0" dirty="0" smtClean="0">
                <a:solidFill>
                  <a:schemeClr val="tx1">
                    <a:lumMod val="50000"/>
                    <a:lumOff val="50000"/>
                  </a:schemeClr>
                </a:solidFill>
                <a:latin typeface="Trebuchet MS" pitchFamily="34" charset="0"/>
                <a:ea typeface="+mn-ea"/>
                <a:cs typeface="+mn-cs"/>
              </a:rPr>
              <a:t>Text size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800" b="0" kern="1200" baseline="0" noProof="0" dirty="0" smtClean="0">
                <a:solidFill>
                  <a:schemeClr val="tx1">
                    <a:lumMod val="50000"/>
                    <a:lumOff val="50000"/>
                  </a:schemeClr>
                </a:solidFill>
                <a:latin typeface="Trebuchet MS" pitchFamily="34" charset="0"/>
                <a:ea typeface="+mn-ea"/>
                <a:cs typeface="+mn-cs"/>
              </a:rPr>
              <a:t>Adjust the size of your text, Remember the poster will be very large so the text will look small zoomed all the way out. </a:t>
            </a:r>
          </a:p>
          <a:p>
            <a:pPr marL="0" marR="0" lvl="0" indent="0" algn="ctr" defTabSz="4388900" rtl="0" eaLnBrk="1" fontAlgn="auto" latinLnBrk="0" hangingPunct="1">
              <a:lnSpc>
                <a:spcPct val="100000"/>
              </a:lnSpc>
              <a:spcBef>
                <a:spcPts val="1200"/>
              </a:spcBef>
              <a:spcAft>
                <a:spcPts val="6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Font Selection</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2800" b="0" kern="1200" baseline="0" dirty="0" smtClean="0">
                <a:solidFill>
                  <a:schemeClr val="tx1">
                    <a:lumMod val="50000"/>
                    <a:lumOff val="50000"/>
                  </a:schemeClr>
                </a:solidFill>
                <a:latin typeface="Trebuchet MS" pitchFamily="34" charset="0"/>
                <a:ea typeface="+mn-ea"/>
                <a:cs typeface="+mn-cs"/>
              </a:rPr>
              <a:t>Fonts to use and avoid: Serif vs Sans Serif fonts. Sans Serif means without short lines and they are preferred for posters, particularly for small fonts. Good Examples: Arial (Helvetica), Century Gothic, Verdana, Tahoma, etc.</a:t>
            </a:r>
          </a:p>
          <a:p>
            <a:pPr marL="292100" indent="-292100">
              <a:lnSpc>
                <a:spcPct val="150000"/>
              </a:lnSpc>
              <a:buFont typeface="Arial" panose="020B0604020202020204" pitchFamily="34" charset="0"/>
              <a:buChar char="•"/>
            </a:pPr>
            <a:r>
              <a:rPr lang="en-US" sz="2800" b="0" kern="1200" baseline="0" dirty="0" smtClean="0">
                <a:solidFill>
                  <a:schemeClr val="tx1">
                    <a:lumMod val="50000"/>
                    <a:lumOff val="50000"/>
                  </a:schemeClr>
                </a:solidFill>
                <a:latin typeface="Arial" panose="020B0604020202020204" pitchFamily="34" charset="0"/>
                <a:ea typeface="+mn-ea"/>
                <a:cs typeface="Arial" panose="020B0604020202020204" pitchFamily="34" charset="0"/>
              </a:rPr>
              <a:t>Font (Arial) </a:t>
            </a:r>
          </a:p>
          <a:p>
            <a:pPr marL="292100" indent="-292100">
              <a:lnSpc>
                <a:spcPct val="150000"/>
              </a:lnSpc>
              <a:buFont typeface="Arial" panose="020B0604020202020204" pitchFamily="34" charset="0"/>
              <a:buChar char="•"/>
            </a:pPr>
            <a:r>
              <a:rPr lang="en-US" sz="2800" b="0" kern="1200" baseline="0" dirty="0" smtClean="0">
                <a:solidFill>
                  <a:schemeClr val="tx1">
                    <a:lumMod val="50000"/>
                    <a:lumOff val="50000"/>
                  </a:schemeClr>
                </a:solidFill>
                <a:latin typeface="Century Gothic" panose="020B0502020202020204" pitchFamily="34" charset="0"/>
                <a:ea typeface="+mn-ea"/>
                <a:cs typeface="+mn-cs"/>
              </a:rPr>
              <a:t>Font </a:t>
            </a:r>
            <a:r>
              <a:rPr lang="en-US" sz="2400" b="0" kern="1200" baseline="0" dirty="0" smtClean="0">
                <a:solidFill>
                  <a:schemeClr val="tx1">
                    <a:lumMod val="50000"/>
                    <a:lumOff val="50000"/>
                  </a:schemeClr>
                </a:solidFill>
                <a:latin typeface="Century Gothic" panose="020B0502020202020204" pitchFamily="34" charset="0"/>
                <a:ea typeface="+mn-ea"/>
                <a:cs typeface="+mn-cs"/>
              </a:rPr>
              <a:t>(Century Gothic)</a:t>
            </a:r>
            <a:r>
              <a:rPr lang="en-US" sz="2800" b="0" kern="1200" baseline="0" dirty="0" smtClean="0">
                <a:solidFill>
                  <a:schemeClr val="tx1">
                    <a:lumMod val="50000"/>
                    <a:lumOff val="50000"/>
                  </a:schemeClr>
                </a:solidFill>
                <a:latin typeface="Century Gothic" panose="020B0502020202020204" pitchFamily="34" charset="0"/>
                <a:ea typeface="+mn-ea"/>
                <a:cs typeface="+mn-cs"/>
              </a:rPr>
              <a:t> </a:t>
            </a:r>
          </a:p>
          <a:p>
            <a:pPr marL="292100" indent="-292100">
              <a:lnSpc>
                <a:spcPct val="150000"/>
              </a:lnSpc>
              <a:buFont typeface="Arial" panose="020B0604020202020204" pitchFamily="34" charset="0"/>
              <a:buChar char="•"/>
            </a:pPr>
            <a:r>
              <a:rPr lang="en-US" sz="2800" b="0" kern="1200" baseline="0" dirty="0" smtClean="0">
                <a:solidFill>
                  <a:schemeClr val="tx1">
                    <a:lumMod val="50000"/>
                    <a:lumOff val="50000"/>
                  </a:schemeClr>
                </a:solidFill>
                <a:latin typeface="Verdana" panose="020B0604030504040204" pitchFamily="34" charset="0"/>
                <a:ea typeface="Verdana" panose="020B0604030504040204" pitchFamily="34" charset="0"/>
                <a:cs typeface="Verdana" panose="020B0604030504040204" pitchFamily="34" charset="0"/>
              </a:rPr>
              <a:t>Font (Verdana)</a:t>
            </a:r>
          </a:p>
          <a:p>
            <a:pPr marL="292100" indent="-292100">
              <a:lnSpc>
                <a:spcPct val="150000"/>
              </a:lnSpc>
              <a:buFont typeface="Arial" panose="020B0604020202020204" pitchFamily="34" charset="0"/>
              <a:buChar char="•"/>
            </a:pPr>
            <a:r>
              <a:rPr lang="en-US" sz="2800" b="0" kern="1200" baseline="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Font (Tahoma/Geneva)</a:t>
            </a:r>
          </a:p>
          <a:p>
            <a:pPr algn="l"/>
            <a:endParaRPr lang="en-US" sz="2800" b="0" baseline="0" dirty="0" smtClean="0">
              <a:solidFill>
                <a:schemeClr val="tx1">
                  <a:lumMod val="50000"/>
                  <a:lumOff val="50000"/>
                </a:schemeClr>
              </a:solidFill>
              <a:latin typeface="Trebuchet MS" pitchFamily="34" charset="0"/>
            </a:endParaRPr>
          </a:p>
        </p:txBody>
      </p:sp>
      <p:pic>
        <p:nvPicPr>
          <p:cNvPr id="40" name="Picture 39"/>
          <p:cNvPicPr>
            <a:picLocks noChangeAspect="1"/>
          </p:cNvPicPr>
          <p:nvPr userDrawn="1"/>
        </p:nvPicPr>
        <p:blipFill>
          <a:blip r:embed="rId5"/>
          <a:stretch>
            <a:fillRect/>
          </a:stretch>
        </p:blipFill>
        <p:spPr>
          <a:xfrm>
            <a:off x="-11041516" y="12805414"/>
            <a:ext cx="1973715" cy="1484839"/>
          </a:xfrm>
          <a:prstGeom prst="rect">
            <a:avLst/>
          </a:prstGeom>
          <a:solidFill>
            <a:schemeClr val="bg2">
              <a:lumMod val="50000"/>
            </a:schemeClr>
          </a:solidFill>
        </p:spPr>
      </p:pic>
      <p:sp>
        <p:nvSpPr>
          <p:cNvPr id="41" name="Rectangle 40"/>
          <p:cNvSpPr/>
          <p:nvPr userDrawn="1"/>
        </p:nvSpPr>
        <p:spPr>
          <a:xfrm>
            <a:off x="44097524" y="-55065"/>
            <a:ext cx="11062139" cy="32973465"/>
          </a:xfrm>
          <a:prstGeom prst="rect">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spcBef>
                <a:spcPts val="1200"/>
              </a:spcBef>
            </a:pPr>
            <a:endParaRPr lang="en-US" sz="3600" b="1" baseline="0" dirty="0" smtClean="0">
              <a:solidFill>
                <a:schemeClr val="tx1">
                  <a:lumMod val="50000"/>
                  <a:lumOff val="50000"/>
                </a:schemeClr>
              </a:solidFill>
              <a:latin typeface="Trebuchet MS" pitchFamily="34" charset="0"/>
            </a:endParaRPr>
          </a:p>
          <a:p>
            <a:pPr algn="ctr">
              <a:spcBef>
                <a:spcPts val="1200"/>
              </a:spcBef>
              <a:spcAft>
                <a:spcPts val="600"/>
              </a:spcAft>
            </a:pPr>
            <a:r>
              <a:rPr lang="en-US" sz="3600" b="1" baseline="0" dirty="0" smtClean="0">
                <a:solidFill>
                  <a:schemeClr val="tx1">
                    <a:lumMod val="50000"/>
                    <a:lumOff val="50000"/>
                  </a:schemeClr>
                </a:solidFill>
                <a:latin typeface="Trebuchet MS" pitchFamily="34" charset="0"/>
              </a:rPr>
              <a:t>Add Tables</a:t>
            </a:r>
          </a:p>
          <a:p>
            <a:pPr algn="l"/>
            <a:r>
              <a:rPr lang="en-US" sz="2800" b="0" kern="1200" spc="0" baseline="0" dirty="0" smtClean="0">
                <a:solidFill>
                  <a:schemeClr val="tx1">
                    <a:lumMod val="50000"/>
                    <a:lumOff val="50000"/>
                  </a:schemeClr>
                </a:solidFill>
                <a:latin typeface="Trebuchet MS" pitchFamily="34" charset="0"/>
                <a:ea typeface="+mn-ea"/>
                <a:cs typeface="+mn-cs"/>
              </a:rPr>
              <a:t>To add a table go to the INSERT menu and click on TABLE. Select rows and columns needed. You may also copy </a:t>
            </a:r>
            <a:r>
              <a:rPr lang="en-US" sz="2800" b="0" kern="1200" spc="0" baseline="0" smtClean="0">
                <a:solidFill>
                  <a:schemeClr val="tx1">
                    <a:lumMod val="50000"/>
                    <a:lumOff val="50000"/>
                  </a:schemeClr>
                </a:solidFill>
                <a:latin typeface="Trebuchet MS" pitchFamily="34" charset="0"/>
                <a:ea typeface="+mn-ea"/>
                <a:cs typeface="+mn-cs"/>
              </a:rPr>
              <a:t>and </a:t>
            </a:r>
            <a:r>
              <a:rPr lang="en-US" sz="2800" b="0" kern="1200" spc="0" baseline="0" smtClean="0">
                <a:solidFill>
                  <a:schemeClr val="tx1">
                    <a:lumMod val="50000"/>
                    <a:lumOff val="50000"/>
                  </a:schemeClr>
                </a:solidFill>
                <a:latin typeface="Trebuchet MS" pitchFamily="34" charset="0"/>
                <a:ea typeface="+mn-ea"/>
                <a:cs typeface="+mn-cs"/>
              </a:rPr>
              <a:t>paste </a:t>
            </a:r>
            <a:r>
              <a:rPr lang="en-US" sz="2800" b="0" kern="1200" spc="0" baseline="0" dirty="0" smtClean="0">
                <a:solidFill>
                  <a:schemeClr val="tx1">
                    <a:lumMod val="50000"/>
                    <a:lumOff val="50000"/>
                  </a:schemeClr>
                </a:solidFill>
                <a:latin typeface="Trebuchet MS" pitchFamily="34" charset="0"/>
                <a:ea typeface="+mn-ea"/>
                <a:cs typeface="+mn-cs"/>
              </a:rPr>
              <a:t>a table from Word or another PowerPoint document. </a:t>
            </a: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Just as tables or images they may be added by copying and pasting into PowerPoint.</a:t>
            </a:r>
          </a:p>
          <a:p>
            <a:pPr marL="0" marR="0" lvl="0" indent="0" algn="ctr" defTabSz="1518341" rtl="0" eaLnBrk="1" fontAlgn="auto" latinLnBrk="0" hangingPunct="1">
              <a:lnSpc>
                <a:spcPct val="100000"/>
              </a:lnSpc>
              <a:spcBef>
                <a:spcPts val="1200"/>
              </a:spcBef>
              <a:spcAft>
                <a:spcPts val="6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Photographs / Graphics</a:t>
            </a:r>
          </a:p>
          <a:p>
            <a:pPr algn="l" defTabSz="977900"/>
            <a:r>
              <a:rPr lang="en-US" sz="2800" b="0" baseline="0" dirty="0" smtClean="0">
                <a:solidFill>
                  <a:schemeClr val="tx1">
                    <a:lumMod val="50000"/>
                    <a:lumOff val="50000"/>
                  </a:schemeClr>
                </a:solidFill>
                <a:latin typeface="Trebuchet MS" pitchFamily="34" charset="0"/>
              </a:rPr>
              <a:t>This is key, avoid distorting images. INSERT &gt; PICTURES. Resize images proportionally by holding down the SHIFT key and dragging one of the corner handles. Use </a:t>
            </a:r>
            <a:r>
              <a:rPr lang="en-US" sz="2800" b="0" u="sng" baseline="0" dirty="0" smtClean="0">
                <a:solidFill>
                  <a:schemeClr val="tx1">
                    <a:lumMod val="50000"/>
                    <a:lumOff val="50000"/>
                  </a:schemeClr>
                </a:solidFill>
                <a:latin typeface="Trebuchet MS" pitchFamily="34" charset="0"/>
              </a:rPr>
              <a:t>Lock Aspect Ratio</a:t>
            </a:r>
            <a:r>
              <a:rPr lang="en-US" sz="2800" b="0" baseline="0" dirty="0" smtClean="0">
                <a:solidFill>
                  <a:schemeClr val="tx1">
                    <a:lumMod val="50000"/>
                    <a:lumOff val="50000"/>
                  </a:schemeClr>
                </a:solidFill>
                <a:latin typeface="Trebuchet MS" pitchFamily="34" charset="0"/>
              </a:rPr>
              <a:t>.</a:t>
            </a:r>
            <a:endParaRPr lang="en-US" sz="28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algn="ctr">
              <a:spcBef>
                <a:spcPts val="1200"/>
              </a:spcBef>
            </a:pPr>
            <a:endParaRPr lang="en-US" sz="4400" b="1" baseline="0" dirty="0" smtClean="0">
              <a:solidFill>
                <a:schemeClr val="tx1">
                  <a:lumMod val="50000"/>
                  <a:lumOff val="50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1200"/>
              </a:spcAft>
              <a:buClrTx/>
              <a:buSzTx/>
              <a:buFontTx/>
              <a:buNone/>
              <a:tabLst/>
              <a:defRPr/>
            </a:pPr>
            <a:endParaRPr lang="en-US" sz="4000" b="1" kern="1200" baseline="0" dirty="0" smtClean="0">
              <a:solidFill>
                <a:schemeClr val="tx1">
                  <a:lumMod val="50000"/>
                  <a:lumOff val="50000"/>
                </a:schemeClr>
              </a:solidFill>
              <a:latin typeface="Trebuchet MS" pitchFamily="34" charset="0"/>
              <a:ea typeface="+mn-ea"/>
              <a:cs typeface="+mn-cs"/>
            </a:endParaRPr>
          </a:p>
          <a:p>
            <a:pPr marL="0" marR="0" lvl="0" indent="0" algn="ctr" defTabSz="1518341" rtl="0" eaLnBrk="1" fontAlgn="auto" latinLnBrk="0" hangingPunct="1">
              <a:lnSpc>
                <a:spcPct val="100000"/>
              </a:lnSpc>
              <a:spcBef>
                <a:spcPts val="0"/>
              </a:spcBef>
              <a:spcAft>
                <a:spcPts val="1200"/>
              </a:spcAft>
              <a:buClrTx/>
              <a:buSzTx/>
              <a:buFontTx/>
              <a:buNone/>
              <a:tabLst/>
              <a:defRPr/>
            </a:pPr>
            <a:endParaRPr lang="en-US" sz="4000" b="1" kern="1200" baseline="0" dirty="0" smtClean="0">
              <a:solidFill>
                <a:schemeClr val="tx1">
                  <a:lumMod val="50000"/>
                  <a:lumOff val="50000"/>
                </a:schemeClr>
              </a:solidFill>
              <a:latin typeface="Trebuchet MS" pitchFamily="34" charset="0"/>
              <a:ea typeface="+mn-ea"/>
              <a:cs typeface="+mn-cs"/>
            </a:endParaRPr>
          </a:p>
          <a:p>
            <a:pPr marL="0" marR="0" lvl="0" indent="0" algn="ctr" defTabSz="1518341" rtl="0" eaLnBrk="1" fontAlgn="auto" latinLnBrk="0" hangingPunct="1">
              <a:lnSpc>
                <a:spcPct val="100000"/>
              </a:lnSpc>
              <a:spcBef>
                <a:spcPts val="0"/>
              </a:spcBef>
              <a:spcAft>
                <a:spcPts val="1200"/>
              </a:spcAft>
              <a:buClrTx/>
              <a:buSzTx/>
              <a:buFontTx/>
              <a:buNone/>
              <a:tabLst/>
              <a:defRPr/>
            </a:pPr>
            <a:r>
              <a:rPr lang="en-US" sz="3600" b="1" kern="1200" baseline="0" dirty="0" smtClean="0">
                <a:solidFill>
                  <a:schemeClr val="tx1">
                    <a:lumMod val="50000"/>
                    <a:lumOff val="50000"/>
                  </a:schemeClr>
                </a:solidFill>
                <a:latin typeface="Trebuchet MS" pitchFamily="34" charset="0"/>
                <a:ea typeface="+mn-ea"/>
                <a:cs typeface="+mn-cs"/>
              </a:rPr>
              <a:t>Image Quality Check</a:t>
            </a:r>
          </a:p>
          <a:p>
            <a:pPr lvl="0" algn="l" defTabSz="977900"/>
            <a:r>
              <a:rPr lang="en-US" sz="2800" b="0" baseline="0" dirty="0" smtClean="0">
                <a:solidFill>
                  <a:schemeClr val="tx1">
                    <a:lumMod val="50000"/>
                    <a:lumOff val="50000"/>
                  </a:schemeClr>
                </a:solidFill>
                <a:latin typeface="Trebuchet MS" pitchFamily="34" charset="0"/>
              </a:rPr>
              <a:t>It is a wise idea to check the quality of the image. You can Zoom in and look at your images at 100% magnification. If they look good they will print well. </a:t>
            </a:r>
          </a:p>
          <a:p>
            <a:pPr lvl="0" algn="l" defTabSz="977900"/>
            <a:endParaRPr lang="en-US" sz="3200" b="0" baseline="0" dirty="0" smtClean="0">
              <a:solidFill>
                <a:schemeClr val="tx1">
                  <a:lumMod val="50000"/>
                  <a:lumOff val="50000"/>
                </a:schemeClr>
              </a:solidFill>
              <a:latin typeface="Trebuchet MS" pitchFamily="34" charset="0"/>
            </a:endParaRPr>
          </a:p>
          <a:p>
            <a:pPr lvl="0" algn="l" defTabSz="977900"/>
            <a:endParaRPr lang="en-US" sz="3200" b="0" baseline="0" dirty="0" smtClean="0">
              <a:solidFill>
                <a:schemeClr val="tx1">
                  <a:lumMod val="50000"/>
                  <a:lumOff val="50000"/>
                </a:schemeClr>
              </a:solidFill>
              <a:latin typeface="Trebuchet MS" pitchFamily="34" charset="0"/>
            </a:endParaRPr>
          </a:p>
          <a:p>
            <a:pPr lvl="0" algn="l" defTabSz="977900"/>
            <a:endParaRPr lang="en-US" sz="3200" b="0" baseline="0" dirty="0" smtClean="0">
              <a:solidFill>
                <a:schemeClr val="tx1">
                  <a:lumMod val="50000"/>
                  <a:lumOff val="50000"/>
                </a:schemeClr>
              </a:solidFill>
              <a:latin typeface="Trebuchet MS" pitchFamily="34" charset="0"/>
            </a:endParaRPr>
          </a:p>
          <a:p>
            <a:pPr lvl="0" algn="l" defTabSz="977900"/>
            <a:endParaRPr lang="en-US" sz="3200" b="0" baseline="0" dirty="0" smtClean="0">
              <a:solidFill>
                <a:schemeClr val="tx1">
                  <a:lumMod val="50000"/>
                  <a:lumOff val="50000"/>
                </a:schemeClr>
              </a:solidFill>
              <a:latin typeface="Trebuchet MS" pitchFamily="34" charset="0"/>
            </a:endParaRPr>
          </a:p>
          <a:p>
            <a:pPr marL="0" indent="0">
              <a:buFont typeface="Arial" panose="020B0604020202020204" pitchFamily="34" charset="0"/>
              <a:buNone/>
            </a:pPr>
            <a:endParaRPr lang="en-US" sz="2400" b="0" kern="1200" baseline="0" dirty="0" smtClean="0">
              <a:solidFill>
                <a:schemeClr val="tx1">
                  <a:lumMod val="50000"/>
                  <a:lumOff val="50000"/>
                </a:schemeClr>
              </a:solidFill>
              <a:latin typeface="Trebuchet MS" pitchFamily="34" charset="0"/>
              <a:ea typeface="+mn-ea"/>
              <a:cs typeface="+mn-cs"/>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6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6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r>
              <a:rPr lang="en-US" sz="3600" b="1" baseline="0" dirty="0" smtClean="0">
                <a:solidFill>
                  <a:schemeClr val="tx1">
                    <a:lumMod val="50000"/>
                    <a:lumOff val="50000"/>
                  </a:schemeClr>
                </a:solidFill>
                <a:latin typeface="Trebuchet MS" pitchFamily="34" charset="0"/>
              </a:rPr>
              <a:t>Remove Image Background</a:t>
            </a:r>
          </a:p>
          <a:p>
            <a:pPr marL="0" algn="l" defTabSz="4388900" rtl="0" eaLnBrk="1" latinLnBrk="0" hangingPunct="1"/>
            <a:r>
              <a:rPr lang="en-US" sz="2800" b="0" kern="1200" spc="0" baseline="0" dirty="0" smtClean="0">
                <a:solidFill>
                  <a:schemeClr val="tx1">
                    <a:lumMod val="50000"/>
                    <a:lumOff val="50000"/>
                  </a:schemeClr>
                </a:solidFill>
                <a:latin typeface="Trebuchet MS" pitchFamily="34" charset="0"/>
                <a:ea typeface="+mn-ea"/>
                <a:cs typeface="+mn-cs"/>
              </a:rPr>
              <a:t>Dependent on the version of PowerPoint in use: Format -&gt; Picture Tools -&gt; Remove background. Select area to  keep and omit the background</a:t>
            </a:r>
          </a:p>
          <a:p>
            <a:pPr marL="0" algn="ctr" defTabSz="4388900" rtl="0" eaLnBrk="1" latinLnBrk="0" hangingPunct="1"/>
            <a:endParaRPr lang="en-US" sz="2800" b="0" kern="1200" spc="0" baseline="0" dirty="0" smtClean="0">
              <a:solidFill>
                <a:schemeClr val="tx1">
                  <a:lumMod val="50000"/>
                  <a:lumOff val="50000"/>
                </a:schemeClr>
              </a:solidFill>
              <a:latin typeface="Trebuchet MS" pitchFamily="34" charset="0"/>
              <a:ea typeface="+mn-ea"/>
              <a:cs typeface="+mn-cs"/>
            </a:endParaRPr>
          </a:p>
          <a:p>
            <a:endParaRPr kumimoji="0" lang="en-US" sz="2400" b="0" i="0" u="none" strike="noStrike" kern="1200" cap="none" spc="0" normalizeH="0" baseline="0" dirty="0" smtClean="0">
              <a:ln>
                <a:noFill/>
              </a:ln>
              <a:solidFill>
                <a:schemeClr val="tx1">
                  <a:lumMod val="50000"/>
                  <a:lumOff val="50000"/>
                </a:schemeClr>
              </a:solidFill>
              <a:effectLst/>
              <a:uLnTx/>
              <a:uFillTx/>
              <a:latin typeface="Trebuchet MS" pitchFamily="34" charset="0"/>
              <a:ea typeface="+mn-ea"/>
              <a:cs typeface="+mn-cs"/>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marL="0" marR="0" indent="0" algn="ctr" defTabSz="4388900" rtl="0" eaLnBrk="1" fontAlgn="auto" latinLnBrk="0" hangingPunct="1">
              <a:lnSpc>
                <a:spcPct val="100000"/>
              </a:lnSpc>
              <a:spcBef>
                <a:spcPts val="0"/>
              </a:spcBef>
              <a:spcAft>
                <a:spcPts val="0"/>
              </a:spcAft>
              <a:buClrTx/>
              <a:buSzTx/>
              <a:buFontTx/>
              <a:buNone/>
              <a:tabLst/>
              <a:defRPr/>
            </a:pPr>
            <a:endParaRPr lang="en-US" sz="3200" b="1" baseline="0" dirty="0" smtClean="0">
              <a:solidFill>
                <a:schemeClr val="tx1">
                  <a:lumMod val="50000"/>
                  <a:lumOff val="50000"/>
                </a:schemeClr>
              </a:solidFill>
              <a:latin typeface="Trebuchet MS" pitchFamily="34" charset="0"/>
            </a:endParaRPr>
          </a:p>
          <a:p>
            <a:pPr algn="ctr"/>
            <a:endParaRPr lang="en-US" sz="3200" b="1" baseline="0" dirty="0" smtClean="0">
              <a:solidFill>
                <a:schemeClr val="tx1">
                  <a:lumMod val="50000"/>
                  <a:lumOff val="50000"/>
                </a:schemeClr>
              </a:solidFill>
              <a:latin typeface="Trebuchet MS" pitchFamily="34" charset="0"/>
            </a:endParaRP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Change the column Layout</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RIGHT-CLICK on the poster background and select LAYOUT to see the column options available for this template. The poster columns can also be customized on the Master. VIEW &gt; MASTER.</a:t>
            </a: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Save your template as a PowerPoint document. For printing, save as PowerPoint or “Print-quality” PDF.</a:t>
            </a:r>
          </a:p>
          <a:p>
            <a:pPr marL="0" marR="0" lvl="0" indent="0" algn="ctr" defTabSz="4388900" rtl="0" eaLnBrk="1" fontAlgn="auto" latinLnBrk="0" hangingPunct="1">
              <a:lnSpc>
                <a:spcPct val="100000"/>
              </a:lnSpc>
              <a:spcBef>
                <a:spcPts val="1200"/>
              </a:spcBef>
              <a:spcAft>
                <a:spcPts val="0"/>
              </a:spcAft>
              <a:buClrTx/>
              <a:buSzTx/>
              <a:buFontTx/>
              <a:buNone/>
              <a:tabLst/>
              <a:defRPr/>
            </a:pPr>
            <a:r>
              <a:rPr lang="en-US" sz="3600" b="1" kern="1200" baseline="0" noProof="0" dirty="0" smtClean="0">
                <a:solidFill>
                  <a:schemeClr val="tx1">
                    <a:lumMod val="50000"/>
                    <a:lumOff val="50000"/>
                  </a:schemeClr>
                </a:solidFill>
                <a:latin typeface="Trebuchet MS" pitchFamily="34" charset="0"/>
                <a:ea typeface="+mn-ea"/>
                <a:cs typeface="+mn-cs"/>
              </a:rPr>
              <a:t>Print your poster</a:t>
            </a:r>
          </a:p>
          <a:p>
            <a:pPr marL="0" marR="0" lvl="0" indent="0" algn="l" defTabSz="114300" rtl="0" eaLnBrk="1" fontAlgn="auto" latinLnBrk="0" hangingPunct="1">
              <a:lnSpc>
                <a:spcPct val="100000"/>
              </a:lnSpc>
              <a:spcBef>
                <a:spcPts val="0"/>
              </a:spcBef>
              <a:spcAft>
                <a:spcPts val="0"/>
              </a:spcAft>
              <a:buClrTx/>
              <a:buSzTx/>
              <a:buFontTx/>
              <a:buNone/>
              <a:tabLst/>
              <a:defRPr/>
            </a:pPr>
            <a:r>
              <a:rPr lang="en-US" sz="2800" b="0" kern="1200" spc="0" baseline="0" noProof="0" dirty="0" smtClean="0">
                <a:solidFill>
                  <a:schemeClr val="tx1">
                    <a:lumMod val="50000"/>
                    <a:lumOff val="50000"/>
                  </a:schemeClr>
                </a:solidFill>
                <a:latin typeface="Trebuchet MS" pitchFamily="34" charset="0"/>
                <a:ea typeface="+mn-ea"/>
                <a:cs typeface="+mn-cs"/>
              </a:rPr>
              <a:t>Make sure your poster is set to the correct dimensions, example such as </a:t>
            </a:r>
            <a:r>
              <a:rPr lang="en-US" sz="2800" b="0" kern="1200" spc="0" baseline="0" dirty="0" smtClean="0">
                <a:solidFill>
                  <a:schemeClr val="tx1">
                    <a:lumMod val="50000"/>
                    <a:lumOff val="50000"/>
                  </a:schemeClr>
                </a:solidFill>
                <a:latin typeface="Trebuchet MS" pitchFamily="34" charset="0"/>
                <a:ea typeface="+mn-ea"/>
                <a:cs typeface="+mn-cs"/>
              </a:rPr>
              <a:t>48”x36” or 3ft x 4 ft. Save both a PDF and PowerPoint file format so either can be used to print.</a:t>
            </a:r>
            <a:endParaRPr lang="en-US" sz="2800" b="0" kern="1200" spc="0" baseline="0" noProof="0" dirty="0" smtClean="0">
              <a:solidFill>
                <a:schemeClr val="tx1">
                  <a:lumMod val="50000"/>
                  <a:lumOff val="50000"/>
                </a:schemeClr>
              </a:solidFill>
              <a:latin typeface="Trebuchet MS" pitchFamily="34" charset="0"/>
              <a:ea typeface="+mn-ea"/>
              <a:cs typeface="+mn-cs"/>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pSp>
        <p:nvGrpSpPr>
          <p:cNvPr id="42" name="Group 41"/>
          <p:cNvGrpSpPr/>
          <p:nvPr userDrawn="1"/>
        </p:nvGrpSpPr>
        <p:grpSpPr>
          <a:xfrm>
            <a:off x="45511378" y="18134907"/>
            <a:ext cx="8278148" cy="3674609"/>
            <a:chOff x="31853053" y="15802717"/>
            <a:chExt cx="9873252" cy="4635263"/>
          </a:xfrm>
        </p:grpSpPr>
        <p:pic>
          <p:nvPicPr>
            <p:cNvPr id="43" name="Picture 10" descr="http://awesomeamerica.com/illinois/ILMap2.jpg"/>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31853053" y="16152294"/>
              <a:ext cx="3048000" cy="3876676"/>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10" descr="http://awesomeamerica.com/illinois/ILMap2.jpg"/>
            <p:cNvPicPr>
              <a:picLocks noChangeAspect="1" noChangeArrowheads="1"/>
            </p:cNvPicPr>
            <p:nvPr userDrawn="1"/>
          </p:nvPicPr>
          <p:blipFill>
            <a:blip r:embed="rId7">
              <a:extLst>
                <a:ext uri="{BEBA8EAE-BF5A-486C-A8C5-ECC9F3942E4B}">
                  <a14:imgProps xmlns:a14="http://schemas.microsoft.com/office/drawing/2010/main">
                    <a14:imgLayer r:embed="rId8">
                      <a14:imgEffect>
                        <a14:backgroundRemoval t="2703" b="95332" l="10000" r="90000"/>
                      </a14:imgEffect>
                    </a14:imgLayer>
                  </a14:imgProps>
                </a:ext>
                <a:ext uri="{28A0092B-C50C-407E-A947-70E740481C1C}">
                  <a14:useLocalDpi xmlns:a14="http://schemas.microsoft.com/office/drawing/2010/main" val="0"/>
                </a:ext>
              </a:extLst>
            </a:blip>
            <a:srcRect/>
            <a:stretch>
              <a:fillRect/>
            </a:stretch>
          </p:blipFill>
          <p:spPr bwMode="auto">
            <a:xfrm>
              <a:off x="38678305" y="16182011"/>
              <a:ext cx="3048000" cy="3876676"/>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44"/>
            <p:cNvPicPr>
              <a:picLocks noChangeAspect="1"/>
            </p:cNvPicPr>
            <p:nvPr userDrawn="1"/>
          </p:nvPicPr>
          <p:blipFill>
            <a:blip r:embed="rId9"/>
            <a:stretch>
              <a:fillRect/>
            </a:stretch>
          </p:blipFill>
          <p:spPr>
            <a:xfrm>
              <a:off x="34901053" y="15802717"/>
              <a:ext cx="4063792" cy="4635263"/>
            </a:xfrm>
            <a:prstGeom prst="rect">
              <a:avLst/>
            </a:prstGeom>
          </p:spPr>
        </p:pic>
      </p:grpSp>
      <p:pic>
        <p:nvPicPr>
          <p:cNvPr id="86" name="Picture 91" descr="http://www.uis.edu/creativeservices/wp-content/uploads/sites/9/2013/02/UIS-Logo-Dome_black.jpg"/>
          <p:cNvPicPr>
            <a:picLocks noChangeAspect="1" noChangeArrowheads="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6622908" y="29385492"/>
            <a:ext cx="2085903" cy="2920264"/>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87" name="Picture 93" descr="http://www.uis.edu/creativeservices/wp-content/uploads/sites/9/2013/02/UIS-Logo-Dome_white.pn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4537005" y="29385492"/>
            <a:ext cx="2085903" cy="2920264"/>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88" name="Picture 95" descr="http://www.uis.edu/creativeservices/wp-content/uploads/sites/9/2013/02/UIS-Logo-Dome_UISblue.jp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2460681" y="29385492"/>
            <a:ext cx="2085903" cy="2920264"/>
          </a:xfrm>
          <a:prstGeom prst="rect">
            <a:avLst/>
          </a:prstGeom>
          <a:noFill/>
          <a:ln>
            <a:noFill/>
          </a:ln>
          <a:extLst>
            <a:ext uri="{909E8E84-426E-40DD-AFC4-6F175D3DCCD1}">
              <a14:hiddenFill xmlns:a14="http://schemas.microsoft.com/office/drawing/2010/main">
                <a:solidFill>
                  <a:srgbClr val="FFFFFF"/>
                </a:solidFill>
              </a14:hiddenFill>
            </a:ext>
          </a:extLst>
        </p:spPr>
      </p:pic>
      <p:cxnSp>
        <p:nvCxnSpPr>
          <p:cNvPr id="49" name="Straight Connector 48"/>
          <p:cNvCxnSpPr/>
          <p:nvPr userDrawn="1"/>
        </p:nvCxnSpPr>
        <p:spPr>
          <a:xfrm>
            <a:off x="-11226351" y="7607185"/>
            <a:ext cx="10999746" cy="3341"/>
          </a:xfrm>
          <a:prstGeom prst="line">
            <a:avLst/>
          </a:prstGeom>
          <a:solidFill>
            <a:schemeClr val="bg2">
              <a:lumMod val="50000"/>
            </a:schemeClr>
          </a:solidFill>
          <a:ln>
            <a:solidFill>
              <a:srgbClr val="FFC000"/>
            </a:solidFill>
          </a:ln>
        </p:spPr>
        <p:style>
          <a:lnRef idx="1">
            <a:schemeClr val="accent1"/>
          </a:lnRef>
          <a:fillRef idx="0">
            <a:schemeClr val="accent1"/>
          </a:fillRef>
          <a:effectRef idx="0">
            <a:schemeClr val="accent1"/>
          </a:effectRef>
          <a:fontRef idx="minor">
            <a:schemeClr val="tx1"/>
          </a:fontRef>
        </p:style>
      </p:cxnSp>
      <p:grpSp>
        <p:nvGrpSpPr>
          <p:cNvPr id="50" name="Group 49"/>
          <p:cNvGrpSpPr/>
          <p:nvPr userDrawn="1"/>
        </p:nvGrpSpPr>
        <p:grpSpPr>
          <a:xfrm>
            <a:off x="44736246" y="7026023"/>
            <a:ext cx="9784694" cy="3359060"/>
            <a:chOff x="-9511764" y="23369557"/>
            <a:chExt cx="7662312" cy="2808018"/>
          </a:xfrm>
        </p:grpSpPr>
        <p:grpSp>
          <p:nvGrpSpPr>
            <p:cNvPr id="51" name="Group 50"/>
            <p:cNvGrpSpPr/>
            <p:nvPr userDrawn="1"/>
          </p:nvGrpSpPr>
          <p:grpSpPr>
            <a:xfrm>
              <a:off x="-9511764" y="23594015"/>
              <a:ext cx="2384137" cy="2563616"/>
              <a:chOff x="-9744993" y="23540953"/>
              <a:chExt cx="2384137" cy="2563616"/>
            </a:xfrm>
          </p:grpSpPr>
          <p:sp>
            <p:nvSpPr>
              <p:cNvPr id="59" name="TextBox 58"/>
              <p:cNvSpPr txBox="1"/>
              <p:nvPr userDrawn="1"/>
            </p:nvSpPr>
            <p:spPr>
              <a:xfrm>
                <a:off x="-9744992" y="25641452"/>
                <a:ext cx="2307522" cy="463117"/>
              </a:xfrm>
              <a:prstGeom prst="rect">
                <a:avLst/>
              </a:prstGeom>
              <a:solidFill>
                <a:schemeClr val="bg2">
                  <a:lumMod val="50000"/>
                </a:schemeClr>
              </a:solidFill>
            </p:spPr>
            <p:txBody>
              <a:bodyPr wrap="square" lIns="91440" tIns="91440" rIns="91440" bIns="91440" rtlCol="0">
                <a:spAutoFit/>
              </a:bodyPr>
              <a:lstStyle/>
              <a:p>
                <a:pPr algn="ctr"/>
                <a:r>
                  <a:rPr lang="en-US" sz="2400" b="1" dirty="0" smtClean="0">
                    <a:solidFill>
                      <a:schemeClr val="bg1"/>
                    </a:solidFill>
                  </a:rPr>
                  <a:t>CORNER</a:t>
                </a:r>
                <a:r>
                  <a:rPr lang="en-US" sz="2400" b="1" baseline="0" dirty="0" smtClean="0">
                    <a:solidFill>
                      <a:schemeClr val="bg1"/>
                    </a:solidFill>
                  </a:rPr>
                  <a:t> HANDLES</a:t>
                </a:r>
                <a:endParaRPr lang="en-US" sz="2400" b="1" dirty="0">
                  <a:solidFill>
                    <a:schemeClr val="bg1"/>
                  </a:solidFill>
                </a:endParaRPr>
              </a:p>
            </p:txBody>
          </p:sp>
          <p:pic>
            <p:nvPicPr>
              <p:cNvPr id="60" name="Picture 59"/>
              <p:cNvPicPr>
                <a:picLocks noChangeAspect="1"/>
              </p:cNvPicPr>
              <p:nvPr userDrawn="1"/>
            </p:nvPicPr>
            <p:blipFill>
              <a:blip r:embed="rId13"/>
              <a:stretch>
                <a:fillRect/>
              </a:stretch>
            </p:blipFill>
            <p:spPr>
              <a:xfrm>
                <a:off x="-9744993" y="23540953"/>
                <a:ext cx="2384137" cy="1845195"/>
              </a:xfrm>
              <a:prstGeom prst="rect">
                <a:avLst/>
              </a:prstGeom>
              <a:solidFill>
                <a:schemeClr val="bg2">
                  <a:lumMod val="50000"/>
                </a:schemeClr>
              </a:solidFill>
            </p:spPr>
          </p:pic>
        </p:grpSp>
        <p:grpSp>
          <p:nvGrpSpPr>
            <p:cNvPr id="52" name="Group 51"/>
            <p:cNvGrpSpPr/>
            <p:nvPr userDrawn="1"/>
          </p:nvGrpSpPr>
          <p:grpSpPr>
            <a:xfrm>
              <a:off x="-6920471" y="23369557"/>
              <a:ext cx="5071019" cy="2808018"/>
              <a:chOff x="2759996" y="28756133"/>
              <a:chExt cx="5598438" cy="2990105"/>
            </a:xfrm>
          </p:grpSpPr>
          <p:grpSp>
            <p:nvGrpSpPr>
              <p:cNvPr id="53" name="Group 52"/>
              <p:cNvGrpSpPr/>
              <p:nvPr userDrawn="1"/>
            </p:nvGrpSpPr>
            <p:grpSpPr>
              <a:xfrm>
                <a:off x="2759996" y="28756133"/>
                <a:ext cx="1962600" cy="2959318"/>
                <a:chOff x="1174902" y="28800288"/>
                <a:chExt cx="1962600" cy="2959318"/>
              </a:xfrm>
            </p:grpSpPr>
            <p:sp>
              <p:nvSpPr>
                <p:cNvPr id="57" name="TextBox 56"/>
                <p:cNvSpPr txBox="1"/>
                <p:nvPr userDrawn="1"/>
              </p:nvSpPr>
              <p:spPr>
                <a:xfrm>
                  <a:off x="1174902" y="31266458"/>
                  <a:ext cx="1962600" cy="493148"/>
                </a:xfrm>
                <a:prstGeom prst="rect">
                  <a:avLst/>
                </a:prstGeom>
                <a:solidFill>
                  <a:schemeClr val="bg2">
                    <a:lumMod val="50000"/>
                  </a:schemeClr>
                </a:solidFill>
                <a:ln>
                  <a:noFill/>
                </a:ln>
              </p:spPr>
              <p:txBody>
                <a:bodyPr wrap="square" lIns="91440" tIns="91440" rIns="91440" bIns="91440" rtlCol="0">
                  <a:spAutoFit/>
                </a:bodyPr>
                <a:lstStyle/>
                <a:p>
                  <a:pPr algn="ctr"/>
                  <a:r>
                    <a:rPr lang="en-US" sz="2400" b="1" dirty="0" smtClean="0">
                      <a:solidFill>
                        <a:schemeClr val="bg1"/>
                      </a:solidFill>
                    </a:rPr>
                    <a:t>ORIGINAL</a:t>
                  </a:r>
                  <a:endParaRPr lang="en-US" sz="2400" b="1" dirty="0">
                    <a:solidFill>
                      <a:schemeClr val="bg1"/>
                    </a:solidFill>
                  </a:endParaRPr>
                </a:p>
              </p:txBody>
            </p:sp>
            <p:pic>
              <p:nvPicPr>
                <p:cNvPr id="58" name="Picture 10" descr="http://awesomeamerica.com/illinois/ILMap2.jpg"/>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174902" y="28800288"/>
                  <a:ext cx="1962600" cy="2496182"/>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54" name="Group 53"/>
              <p:cNvGrpSpPr/>
              <p:nvPr userDrawn="1"/>
            </p:nvGrpSpPr>
            <p:grpSpPr>
              <a:xfrm>
                <a:off x="4803281" y="28756909"/>
                <a:ext cx="3555153" cy="2989329"/>
                <a:chOff x="5170866" y="28742685"/>
                <a:chExt cx="3555153" cy="2989329"/>
              </a:xfrm>
            </p:grpSpPr>
            <p:sp>
              <p:nvSpPr>
                <p:cNvPr id="55" name="TextBox 54"/>
                <p:cNvSpPr txBox="1"/>
                <p:nvPr userDrawn="1"/>
              </p:nvSpPr>
              <p:spPr>
                <a:xfrm>
                  <a:off x="5715689" y="31238866"/>
                  <a:ext cx="2238267" cy="493148"/>
                </a:xfrm>
                <a:prstGeom prst="rect">
                  <a:avLst/>
                </a:prstGeom>
                <a:solidFill>
                  <a:schemeClr val="bg2">
                    <a:lumMod val="50000"/>
                  </a:schemeClr>
                </a:solidFill>
              </p:spPr>
              <p:txBody>
                <a:bodyPr wrap="square" lIns="457200" tIns="91440" rIns="457200" bIns="91440" rtlCol="0">
                  <a:spAutoFit/>
                </a:bodyPr>
                <a:lstStyle/>
                <a:p>
                  <a:pPr algn="ctr"/>
                  <a:r>
                    <a:rPr lang="en-US" sz="2400" b="1" dirty="0" smtClean="0">
                      <a:solidFill>
                        <a:schemeClr val="bg1"/>
                      </a:solidFill>
                    </a:rPr>
                    <a:t>DISTORTED</a:t>
                  </a:r>
                  <a:endParaRPr lang="en-US" sz="1050" b="1" dirty="0">
                    <a:solidFill>
                      <a:schemeClr val="bg1"/>
                    </a:solidFill>
                  </a:endParaRPr>
                </a:p>
              </p:txBody>
            </p:sp>
            <p:pic>
              <p:nvPicPr>
                <p:cNvPr id="56" name="Picture 10" descr="http://awesomeamerica.com/illinois/ILMap2.jpg"/>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5170866" y="28742685"/>
                  <a:ext cx="3555153" cy="2496181"/>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61" name="Group 60"/>
          <p:cNvGrpSpPr/>
          <p:nvPr userDrawn="1"/>
        </p:nvGrpSpPr>
        <p:grpSpPr>
          <a:xfrm>
            <a:off x="45040260" y="13192303"/>
            <a:ext cx="9176666" cy="2467871"/>
            <a:chOff x="44896286" y="8023712"/>
            <a:chExt cx="9176666" cy="2467871"/>
          </a:xfrm>
        </p:grpSpPr>
        <p:grpSp>
          <p:nvGrpSpPr>
            <p:cNvPr id="62" name="Group 61"/>
            <p:cNvGrpSpPr/>
            <p:nvPr userDrawn="1"/>
          </p:nvGrpSpPr>
          <p:grpSpPr>
            <a:xfrm>
              <a:off x="45424560" y="8023713"/>
              <a:ext cx="8106365" cy="2467870"/>
              <a:chOff x="1839019" y="25091838"/>
              <a:chExt cx="8106365" cy="2467870"/>
            </a:xfrm>
          </p:grpSpPr>
          <p:graphicFrame>
            <p:nvGraphicFramePr>
              <p:cNvPr id="68" name="Object 67"/>
              <p:cNvGraphicFramePr>
                <a:graphicFrameLocks noChangeAspect="1"/>
              </p:cNvGraphicFramePr>
              <p:nvPr userDrawn="1">
                <p:extLst>
                  <p:ext uri="{D42A27DB-BD31-4B8C-83A1-F6EECF244321}">
                    <p14:modId xmlns:p14="http://schemas.microsoft.com/office/powerpoint/2010/main" val="3992748442"/>
                  </p:ext>
                </p:extLst>
              </p:nvPr>
            </p:nvGraphicFramePr>
            <p:xfrm>
              <a:off x="1839019" y="25127195"/>
              <a:ext cx="3968274" cy="2432513"/>
            </p:xfrm>
            <a:graphic>
              <a:graphicData uri="http://schemas.openxmlformats.org/presentationml/2006/ole">
                <mc:AlternateContent xmlns:mc="http://schemas.openxmlformats.org/markup-compatibility/2006">
                  <mc:Choice xmlns:v="urn:schemas-microsoft-com:vml" Requires="v">
                    <p:oleObj spid="_x0000_s7248" name="Image" r:id="rId14" imgW="1828440" imgH="1117440" progId="Photoshop.Image.13">
                      <p:embed/>
                    </p:oleObj>
                  </mc:Choice>
                  <mc:Fallback>
                    <p:oleObj name="Image" r:id="rId14" imgW="1828440" imgH="1117440" progId="Photoshop.Image.13">
                      <p:embed/>
                      <p:pic>
                        <p:nvPicPr>
                          <p:cNvPr id="77" name="Object 76"/>
                          <p:cNvPicPr/>
                          <p:nvPr/>
                        </p:nvPicPr>
                        <p:blipFill>
                          <a:blip r:embed="rId15"/>
                          <a:stretch>
                            <a:fillRect/>
                          </a:stretch>
                        </p:blipFill>
                        <p:spPr>
                          <a:xfrm>
                            <a:off x="1839019" y="25127195"/>
                            <a:ext cx="3968274" cy="2432513"/>
                          </a:xfrm>
                          <a:prstGeom prst="rect">
                            <a:avLst/>
                          </a:prstGeom>
                        </p:spPr>
                      </p:pic>
                    </p:oleObj>
                  </mc:Fallback>
                </mc:AlternateContent>
              </a:graphicData>
            </a:graphic>
          </p:graphicFrame>
          <p:graphicFrame>
            <p:nvGraphicFramePr>
              <p:cNvPr id="69" name="Object 68"/>
              <p:cNvGraphicFramePr>
                <a:graphicFrameLocks noChangeAspect="1"/>
              </p:cNvGraphicFramePr>
              <p:nvPr userDrawn="1">
                <p:extLst>
                  <p:ext uri="{D42A27DB-BD31-4B8C-83A1-F6EECF244321}">
                    <p14:modId xmlns:p14="http://schemas.microsoft.com/office/powerpoint/2010/main" val="4248339875"/>
                  </p:ext>
                </p:extLst>
              </p:nvPr>
            </p:nvGraphicFramePr>
            <p:xfrm>
              <a:off x="5977110" y="25091838"/>
              <a:ext cx="3968274" cy="2432513"/>
            </p:xfrm>
            <a:graphic>
              <a:graphicData uri="http://schemas.openxmlformats.org/presentationml/2006/ole">
                <mc:AlternateContent xmlns:mc="http://schemas.openxmlformats.org/markup-compatibility/2006">
                  <mc:Choice xmlns:v="urn:schemas-microsoft-com:vml" Requires="v">
                    <p:oleObj spid="_x0000_s7249" name="Image" r:id="rId16" imgW="1828440" imgH="1117440" progId="Photoshop.Image.13">
                      <p:embed/>
                    </p:oleObj>
                  </mc:Choice>
                  <mc:Fallback>
                    <p:oleObj name="Image" r:id="rId16" imgW="1828440" imgH="1117440" progId="Photoshop.Image.13">
                      <p:embed/>
                      <p:pic>
                        <p:nvPicPr>
                          <p:cNvPr id="78" name="Object 77"/>
                          <p:cNvPicPr/>
                          <p:nvPr/>
                        </p:nvPicPr>
                        <p:blipFill>
                          <a:blip r:embed="rId17"/>
                          <a:stretch>
                            <a:fillRect/>
                          </a:stretch>
                        </p:blipFill>
                        <p:spPr>
                          <a:xfrm>
                            <a:off x="5977110" y="25091838"/>
                            <a:ext cx="3968274" cy="2432513"/>
                          </a:xfrm>
                          <a:prstGeom prst="rect">
                            <a:avLst/>
                          </a:prstGeom>
                        </p:spPr>
                      </p:pic>
                    </p:oleObj>
                  </mc:Fallback>
                </mc:AlternateContent>
              </a:graphicData>
            </a:graphic>
          </p:graphicFrame>
        </p:grpSp>
        <p:sp>
          <p:nvSpPr>
            <p:cNvPr id="63" name="TextBox 62"/>
            <p:cNvSpPr txBox="1"/>
            <p:nvPr userDrawn="1"/>
          </p:nvSpPr>
          <p:spPr>
            <a:xfrm rot="16200000">
              <a:off x="43910861" y="9027312"/>
              <a:ext cx="2432515" cy="461665"/>
            </a:xfrm>
            <a:prstGeom prst="rect">
              <a:avLst/>
            </a:prstGeom>
            <a:solidFill>
              <a:schemeClr val="bg2">
                <a:lumMod val="50000"/>
              </a:schemeClr>
            </a:solidFill>
          </p:spPr>
          <p:txBody>
            <a:bodyPr wrap="square" lIns="91440" tIns="91440" rIns="91440" bIns="91440" rtlCol="0">
              <a:spAutoFit/>
            </a:bodyPr>
            <a:lstStyle/>
            <a:p>
              <a:pPr algn="ctr"/>
              <a:r>
                <a:rPr lang="en-US" sz="1800" b="1" dirty="0" smtClean="0">
                  <a:solidFill>
                    <a:srgbClr val="92D050"/>
                  </a:solidFill>
                </a:rPr>
                <a:t>Good</a:t>
              </a:r>
              <a:r>
                <a:rPr lang="en-US" sz="1800" b="1" baseline="0" dirty="0" smtClean="0">
                  <a:solidFill>
                    <a:srgbClr val="92D050"/>
                  </a:solidFill>
                </a:rPr>
                <a:t> </a:t>
              </a:r>
              <a:r>
                <a:rPr lang="en-US" sz="1800" b="1" baseline="0" dirty="0" smtClean="0">
                  <a:solidFill>
                    <a:schemeClr val="bg1"/>
                  </a:solidFill>
                </a:rPr>
                <a:t>printing quality</a:t>
              </a:r>
              <a:endParaRPr lang="en-US" sz="1800" b="1" dirty="0">
                <a:solidFill>
                  <a:schemeClr val="bg1"/>
                </a:solidFill>
              </a:endParaRPr>
            </a:p>
          </p:txBody>
        </p:sp>
        <p:sp>
          <p:nvSpPr>
            <p:cNvPr id="67" name="TextBox 66"/>
            <p:cNvSpPr txBox="1"/>
            <p:nvPr userDrawn="1"/>
          </p:nvSpPr>
          <p:spPr>
            <a:xfrm rot="16200000">
              <a:off x="52610473" y="8993748"/>
              <a:ext cx="2432515" cy="492443"/>
            </a:xfrm>
            <a:prstGeom prst="rect">
              <a:avLst/>
            </a:prstGeom>
            <a:solidFill>
              <a:schemeClr val="bg2">
                <a:lumMod val="50000"/>
              </a:schemeClr>
            </a:solidFill>
          </p:spPr>
          <p:txBody>
            <a:bodyPr wrap="square" lIns="0" tIns="91440" rIns="0" bIns="91440" rtlCol="0">
              <a:spAutoFit/>
            </a:bodyPr>
            <a:lstStyle/>
            <a:p>
              <a:pPr algn="ctr"/>
              <a:r>
                <a:rPr lang="en-US" sz="2000" b="1" dirty="0" smtClean="0">
                  <a:solidFill>
                    <a:srgbClr val="FF0000"/>
                  </a:solidFill>
                </a:rPr>
                <a:t>Bad </a:t>
              </a:r>
              <a:r>
                <a:rPr lang="en-US" sz="2000" b="1" dirty="0" smtClean="0">
                  <a:solidFill>
                    <a:schemeClr val="bg1"/>
                  </a:solidFill>
                </a:rPr>
                <a:t>printing quality</a:t>
              </a:r>
              <a:endParaRPr lang="en-US" sz="2000" b="1" dirty="0">
                <a:solidFill>
                  <a:schemeClr val="bg1"/>
                </a:solidFill>
              </a:endParaRPr>
            </a:p>
          </p:txBody>
        </p:sp>
      </p:grpSp>
    </p:spTree>
    <p:extLst>
      <p:ext uri="{BB962C8B-B14F-4D97-AF65-F5344CB8AC3E}">
        <p14:creationId xmlns:p14="http://schemas.microsoft.com/office/powerpoint/2010/main" val="3160658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0600"/>
            <a:ext cx="43891200" cy="45719"/>
          </a:xfrm>
          <a:prstGeom prst="rect">
            <a:avLst/>
          </a:prstGeom>
          <a:solidFill>
            <a:schemeClr val="accent5">
              <a:lumMod val="50000"/>
            </a:schemeClr>
          </a:solidFill>
          <a:ln w="152400">
            <a:solidFill>
              <a:schemeClr val="accent5">
                <a:lumMod val="50000"/>
              </a:schemeClr>
            </a:solidFill>
            <a:miter lim="800000"/>
            <a:headEnd/>
            <a:tailEnd/>
          </a:ln>
          <a:effectLst/>
        </p:spPr>
        <p:txBody>
          <a:bodyPr wrap="none" lIns="91436" tIns="45717" rIns="91436" bIns="45717" anchor="ctr"/>
          <a:lstStyle/>
          <a:p>
            <a:pPr>
              <a:defRPr/>
            </a:pPr>
            <a:endParaRPr lang="en-US" dirty="0"/>
          </a:p>
        </p:txBody>
      </p:sp>
      <p:sp>
        <p:nvSpPr>
          <p:cNvPr id="2" name="Rounded Rectangle 1"/>
          <p:cNvSpPr/>
          <p:nvPr userDrawn="1"/>
        </p:nvSpPr>
        <p:spPr>
          <a:xfrm>
            <a:off x="922338" y="5475145"/>
            <a:ext cx="10058400"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userDrawn="1"/>
        </p:nvSpPr>
        <p:spPr>
          <a:xfrm>
            <a:off x="11587692" y="5475145"/>
            <a:ext cx="10058400"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ounded Rectangle 23"/>
          <p:cNvSpPr/>
          <p:nvPr userDrawn="1"/>
        </p:nvSpPr>
        <p:spPr>
          <a:xfrm>
            <a:off x="22253046" y="5475145"/>
            <a:ext cx="10058400"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userDrawn="1"/>
        </p:nvSpPr>
        <p:spPr>
          <a:xfrm>
            <a:off x="32918400" y="5475145"/>
            <a:ext cx="10058400" cy="26736675"/>
          </a:xfrm>
          <a:prstGeom prst="roundRect">
            <a:avLst>
              <a:gd name="adj" fmla="val 9229"/>
            </a:avLst>
          </a:prstGeom>
          <a:gradFill>
            <a:gsLst>
              <a:gs pos="0">
                <a:srgbClr val="CDD2DE"/>
              </a:gs>
              <a:gs pos="0">
                <a:srgbClr val="CDD2DE"/>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59"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5363"/>
            <a:ext cx="43891200" cy="152400"/>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dirty="0"/>
          </a:p>
        </p:txBody>
      </p:sp>
      <p:cxnSp>
        <p:nvCxnSpPr>
          <p:cNvPr id="38" name="Straight Connector 37"/>
          <p:cNvCxnSpPr/>
          <p:nvPr/>
        </p:nvCxnSpPr>
        <p:spPr>
          <a:xfrm flipV="1">
            <a:off x="-13946601" y="11526118"/>
            <a:ext cx="13577436" cy="818"/>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1" name="Rounded Rectangle 20"/>
          <p:cNvSpPr/>
          <p:nvPr userDrawn="1"/>
        </p:nvSpPr>
        <p:spPr>
          <a:xfrm>
            <a:off x="922338" y="5392017"/>
            <a:ext cx="1357743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userDrawn="1"/>
        </p:nvSpPr>
        <p:spPr>
          <a:xfrm>
            <a:off x="15154504" y="5392017"/>
            <a:ext cx="1357743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ounded Rectangle 22"/>
          <p:cNvSpPr/>
          <p:nvPr userDrawn="1"/>
        </p:nvSpPr>
        <p:spPr>
          <a:xfrm>
            <a:off x="29386670" y="5392017"/>
            <a:ext cx="1357743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43891200" cy="4800600"/>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a:off x="0" y="4805363"/>
            <a:ext cx="43891200" cy="152400"/>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dirty="0"/>
          </a:p>
        </p:txBody>
      </p:sp>
      <p:cxnSp>
        <p:nvCxnSpPr>
          <p:cNvPr id="38" name="Straight Connector 37"/>
          <p:cNvCxnSpPr/>
          <p:nvPr/>
        </p:nvCxnSpPr>
        <p:spPr>
          <a:xfrm flipV="1">
            <a:off x="-13946601" y="11526118"/>
            <a:ext cx="13577436" cy="818"/>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1" name="Rounded Rectangle 20"/>
          <p:cNvSpPr/>
          <p:nvPr userDrawn="1"/>
        </p:nvSpPr>
        <p:spPr>
          <a:xfrm>
            <a:off x="922339" y="5392017"/>
            <a:ext cx="1000233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ounded Rectangle 21"/>
          <p:cNvSpPr/>
          <p:nvPr userDrawn="1"/>
        </p:nvSpPr>
        <p:spPr>
          <a:xfrm>
            <a:off x="11937234" y="5392017"/>
            <a:ext cx="20066766" cy="16428891"/>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userDrawn="1"/>
        </p:nvSpPr>
        <p:spPr>
          <a:xfrm>
            <a:off x="11937234" y="22860000"/>
            <a:ext cx="20066767" cy="9315017"/>
          </a:xfrm>
          <a:prstGeom prst="roundRect">
            <a:avLst>
              <a:gd name="adj" fmla="val 5862"/>
            </a:avLst>
          </a:prstGeom>
          <a:gradFill flip="none" rotWithShape="1">
            <a:gsLst>
              <a:gs pos="0">
                <a:srgbClr val="CDD2DE"/>
              </a:gs>
              <a:gs pos="0">
                <a:schemeClr val="tx2">
                  <a:lumMod val="40000"/>
                  <a:lumOff val="60000"/>
                </a:schemeClr>
              </a:gs>
              <a:gs pos="100000">
                <a:srgbClr val="F3F5FA"/>
              </a:gs>
            </a:gsLst>
            <a:lin ang="5400000" scaled="1"/>
            <a:tileRect/>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userDrawn="1"/>
        </p:nvSpPr>
        <p:spPr>
          <a:xfrm>
            <a:off x="33016559" y="5392016"/>
            <a:ext cx="10031056" cy="26736675"/>
          </a:xfrm>
          <a:prstGeom prst="roundRect">
            <a:avLst>
              <a:gd name="adj" fmla="val 5862"/>
            </a:avLst>
          </a:prstGeom>
          <a:gradFill>
            <a:gsLst>
              <a:gs pos="0">
                <a:srgbClr val="CDD2DE"/>
              </a:gs>
              <a:gs pos="0">
                <a:schemeClr val="tx2">
                  <a:lumMod val="40000"/>
                  <a:lumOff val="60000"/>
                </a:schemeClr>
              </a:gs>
              <a:gs pos="100000">
                <a:srgbClr val="F3F5FA"/>
              </a:gs>
            </a:gsLst>
            <a:lin ang="16200000" scaled="1"/>
          </a:gradFill>
          <a:ln>
            <a:solidFill>
              <a:schemeClr val="accent5">
                <a:lumMod val="50000"/>
                <a:alpha val="5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810741"/>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 Placeholder 19"/>
          <p:cNvSpPr>
            <a:spLocks noGrp="1"/>
          </p:cNvSpPr>
          <p:nvPr>
            <p:ph type="body" sz="quarter" idx="10"/>
          </p:nvPr>
        </p:nvSpPr>
        <p:spPr/>
        <p:txBody>
          <a:bodyPr/>
          <a:lstStyle/>
          <a:p>
            <a:endParaRPr lang="en-US"/>
          </a:p>
        </p:txBody>
      </p:sp>
      <p:sp>
        <p:nvSpPr>
          <p:cNvPr id="21" name="Text Placeholder 20"/>
          <p:cNvSpPr>
            <a:spLocks noGrp="1"/>
          </p:cNvSpPr>
          <p:nvPr>
            <p:ph type="body" sz="quarter" idx="11"/>
          </p:nvPr>
        </p:nvSpPr>
        <p:spPr/>
        <p:txBody>
          <a:bodyPr/>
          <a:lstStyle/>
          <a:p>
            <a:endParaRPr lang="en-US"/>
          </a:p>
        </p:txBody>
      </p:sp>
      <p:sp>
        <p:nvSpPr>
          <p:cNvPr id="22" name="Text Placeholder 21"/>
          <p:cNvSpPr>
            <a:spLocks noGrp="1"/>
          </p:cNvSpPr>
          <p:nvPr>
            <p:ph type="body" sz="quarter" idx="19"/>
          </p:nvPr>
        </p:nvSpPr>
        <p:spPr/>
        <p:txBody>
          <a:bodyPr/>
          <a:lstStyle/>
          <a:p>
            <a:endParaRPr lang="en-US"/>
          </a:p>
        </p:txBody>
      </p:sp>
      <p:sp>
        <p:nvSpPr>
          <p:cNvPr id="23" name="Text Placeholder 22"/>
          <p:cNvSpPr>
            <a:spLocks noGrp="1"/>
          </p:cNvSpPr>
          <p:nvPr>
            <p:ph type="body" sz="quarter" idx="20"/>
          </p:nvPr>
        </p:nvSpPr>
        <p:spPr/>
        <p:txBody>
          <a:bodyPr/>
          <a:lstStyle/>
          <a:p>
            <a:endParaRPr lang="en-US"/>
          </a:p>
        </p:txBody>
      </p:sp>
      <p:sp>
        <p:nvSpPr>
          <p:cNvPr id="24" name="Text Placeholder 23"/>
          <p:cNvSpPr>
            <a:spLocks noGrp="1"/>
          </p:cNvSpPr>
          <p:nvPr>
            <p:ph type="body" sz="quarter" idx="21"/>
          </p:nvPr>
        </p:nvSpPr>
        <p:spPr/>
        <p:txBody>
          <a:bodyPr/>
          <a:lstStyle/>
          <a:p>
            <a:endParaRPr lang="en-US"/>
          </a:p>
        </p:txBody>
      </p:sp>
      <p:sp>
        <p:nvSpPr>
          <p:cNvPr id="25" name="Text Placeholder 24"/>
          <p:cNvSpPr>
            <a:spLocks noGrp="1"/>
          </p:cNvSpPr>
          <p:nvPr>
            <p:ph type="body" sz="quarter" idx="22"/>
          </p:nvPr>
        </p:nvSpPr>
        <p:spPr/>
        <p:txBody>
          <a:bodyPr/>
          <a:lstStyle/>
          <a:p>
            <a:endParaRPr lang="en-US"/>
          </a:p>
        </p:txBody>
      </p:sp>
      <p:sp>
        <p:nvSpPr>
          <p:cNvPr id="26" name="Text Placeholder 25"/>
          <p:cNvSpPr>
            <a:spLocks noGrp="1"/>
          </p:cNvSpPr>
          <p:nvPr>
            <p:ph type="body" sz="quarter" idx="23"/>
          </p:nvPr>
        </p:nvSpPr>
        <p:spPr/>
        <p:txBody>
          <a:bodyPr/>
          <a:lstStyle/>
          <a:p>
            <a:endParaRPr lang="en-US"/>
          </a:p>
        </p:txBody>
      </p:sp>
      <p:sp>
        <p:nvSpPr>
          <p:cNvPr id="27" name="Text Placeholder 26"/>
          <p:cNvSpPr>
            <a:spLocks noGrp="1"/>
          </p:cNvSpPr>
          <p:nvPr>
            <p:ph type="body" sz="quarter" idx="24"/>
          </p:nvPr>
        </p:nvSpPr>
        <p:spPr/>
        <p:txBody>
          <a:bodyPr/>
          <a:lstStyle/>
          <a:p>
            <a:endParaRPr lang="en-US"/>
          </a:p>
        </p:txBody>
      </p:sp>
      <p:sp>
        <p:nvSpPr>
          <p:cNvPr id="28" name="Text Placeholder 27"/>
          <p:cNvSpPr>
            <a:spLocks noGrp="1"/>
          </p:cNvSpPr>
          <p:nvPr>
            <p:ph type="body" sz="quarter" idx="25"/>
          </p:nvPr>
        </p:nvSpPr>
        <p:spPr/>
        <p:txBody>
          <a:bodyPr/>
          <a:lstStyle/>
          <a:p>
            <a:endParaRPr lang="en-US"/>
          </a:p>
        </p:txBody>
      </p:sp>
      <p:sp>
        <p:nvSpPr>
          <p:cNvPr id="29" name="Text Placeholder 28"/>
          <p:cNvSpPr>
            <a:spLocks noGrp="1"/>
          </p:cNvSpPr>
          <p:nvPr>
            <p:ph type="body" sz="quarter" idx="26"/>
          </p:nvPr>
        </p:nvSpPr>
        <p:spPr/>
        <p:txBody>
          <a:bodyPr/>
          <a:lstStyle/>
          <a:p>
            <a:endParaRPr lang="en-US"/>
          </a:p>
        </p:txBody>
      </p:sp>
      <p:sp>
        <p:nvSpPr>
          <p:cNvPr id="30" name="Text Placeholder 29"/>
          <p:cNvSpPr>
            <a:spLocks noGrp="1"/>
          </p:cNvSpPr>
          <p:nvPr>
            <p:ph type="body" sz="quarter" idx="27"/>
          </p:nvPr>
        </p:nvSpPr>
        <p:spPr/>
        <p:txBody>
          <a:bodyPr/>
          <a:lstStyle/>
          <a:p>
            <a:endParaRPr lang="en-US"/>
          </a:p>
        </p:txBody>
      </p:sp>
      <p:sp>
        <p:nvSpPr>
          <p:cNvPr id="31" name="Text Placeholder 30"/>
          <p:cNvSpPr>
            <a:spLocks noGrp="1"/>
          </p:cNvSpPr>
          <p:nvPr>
            <p:ph type="body" sz="quarter" idx="28"/>
          </p:nvPr>
        </p:nvSpPr>
        <p:spPr/>
        <p:txBody>
          <a:bodyPr/>
          <a:lstStyle/>
          <a:p>
            <a:endParaRPr lang="en-US"/>
          </a:p>
        </p:txBody>
      </p:sp>
      <p:sp>
        <p:nvSpPr>
          <p:cNvPr id="32" name="Text Placeholder 31"/>
          <p:cNvSpPr>
            <a:spLocks noGrp="1"/>
          </p:cNvSpPr>
          <p:nvPr>
            <p:ph type="body" sz="quarter" idx="29"/>
          </p:nvPr>
        </p:nvSpPr>
        <p:spPr/>
        <p:txBody>
          <a:bodyPr/>
          <a:lstStyle/>
          <a:p>
            <a:endParaRPr lang="en-US"/>
          </a:p>
        </p:txBody>
      </p:sp>
      <p:sp>
        <p:nvSpPr>
          <p:cNvPr id="33" name="Text Placeholder 32"/>
          <p:cNvSpPr>
            <a:spLocks noGrp="1"/>
          </p:cNvSpPr>
          <p:nvPr>
            <p:ph type="body" sz="quarter" idx="30"/>
          </p:nvPr>
        </p:nvSpPr>
        <p:spPr/>
        <p:txBody>
          <a:bodyPr/>
          <a:lstStyle/>
          <a:p>
            <a:endParaRPr lang="en-US"/>
          </a:p>
        </p:txBody>
      </p:sp>
      <p:sp>
        <p:nvSpPr>
          <p:cNvPr id="34" name="Text Placeholder 33"/>
          <p:cNvSpPr>
            <a:spLocks noGrp="1"/>
          </p:cNvSpPr>
          <p:nvPr>
            <p:ph type="body" sz="quarter" idx="150"/>
          </p:nvPr>
        </p:nvSpPr>
        <p:spPr/>
        <p:txBody>
          <a:bodyPr/>
          <a:lstStyle/>
          <a:p>
            <a:endParaRPr lang="en-US"/>
          </a:p>
        </p:txBody>
      </p:sp>
      <p:sp>
        <p:nvSpPr>
          <p:cNvPr id="35" name="Text Placeholder 34"/>
          <p:cNvSpPr>
            <a:spLocks noGrp="1"/>
          </p:cNvSpPr>
          <p:nvPr>
            <p:ph type="body" sz="quarter" idx="151"/>
          </p:nvPr>
        </p:nvSpPr>
        <p:spPr/>
        <p:txBody>
          <a:bodyPr>
            <a:normAutofit fontScale="92500" lnSpcReduction="10000"/>
          </a:bodyPr>
          <a:lstStyle/>
          <a:p>
            <a:endParaRPr lang="en-US"/>
          </a:p>
        </p:txBody>
      </p:sp>
      <p:sp>
        <p:nvSpPr>
          <p:cNvPr id="36" name="Text Placeholder 35"/>
          <p:cNvSpPr>
            <a:spLocks noGrp="1"/>
          </p:cNvSpPr>
          <p:nvPr>
            <p:ph type="body" sz="quarter" idx="153"/>
          </p:nvPr>
        </p:nvSpPr>
        <p:spPr/>
        <p:txBody>
          <a:bodyPr>
            <a:normAutofit fontScale="92500" lnSpcReduction="10000"/>
          </a:bodyPr>
          <a:lstStyle/>
          <a:p>
            <a:endParaRPr lang="en-US"/>
          </a:p>
        </p:txBody>
      </p:sp>
      <p:sp>
        <p:nvSpPr>
          <p:cNvPr id="14" name="TextBox 13"/>
          <p:cNvSpPr txBox="1"/>
          <p:nvPr/>
        </p:nvSpPr>
        <p:spPr>
          <a:xfrm>
            <a:off x="15508207" y="9204030"/>
            <a:ext cx="13431377" cy="6709529"/>
          </a:xfrm>
          <a:prstGeom prst="rect">
            <a:avLst/>
          </a:prstGeom>
          <a:solidFill>
            <a:schemeClr val="bg2">
              <a:lumMod val="90000"/>
            </a:schemeClr>
          </a:solidFill>
        </p:spPr>
        <p:txBody>
          <a:bodyPr wrap="square" rtlCol="0">
            <a:spAutoFit/>
          </a:bodyPr>
          <a:lstStyle/>
          <a:p>
            <a:r>
              <a:rPr lang="en-US" dirty="0" smtClean="0"/>
              <a:t>In general, This should be the central focal area of your poster. Important figures or images should occupy this shape with text surrounding </a:t>
            </a:r>
            <a:endParaRPr lang="en-US" dirty="0"/>
          </a:p>
        </p:txBody>
      </p:sp>
    </p:spTree>
    <p:extLst>
      <p:ext uri="{BB962C8B-B14F-4D97-AF65-F5344CB8AC3E}">
        <p14:creationId xmlns:p14="http://schemas.microsoft.com/office/powerpoint/2010/main" val="3425218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36x48-Template-V2b">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36x48-Template-V2b</Template>
  <TotalTime>706</TotalTime>
  <Words>26</Words>
  <Application>Microsoft Office PowerPoint</Application>
  <PresentationFormat>Custom</PresentationFormat>
  <Paragraphs>2</Paragraphs>
  <Slides>1</Slides>
  <Notes>1</Notes>
  <HiddenSlides>0</HiddenSlides>
  <MMClips>0</MMClips>
  <ScaleCrop>false</ScaleCrop>
  <HeadingPairs>
    <vt:vector size="8" baseType="variant">
      <vt:variant>
        <vt:lpstr>Fonts Used</vt:lpstr>
      </vt:variant>
      <vt:variant>
        <vt:i4>8</vt:i4>
      </vt: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13" baseType="lpstr">
      <vt:lpstr>PT Sans</vt:lpstr>
      <vt:lpstr>Arial</vt:lpstr>
      <vt:lpstr>Calibri</vt:lpstr>
      <vt:lpstr>Century Gothic</vt:lpstr>
      <vt:lpstr>Tahoma</vt:lpstr>
      <vt:lpstr>Times New Roman</vt:lpstr>
      <vt:lpstr>Trebuchet MS</vt:lpstr>
      <vt:lpstr>Verdana</vt:lpstr>
      <vt:lpstr>36x48-Template-V2b</vt:lpstr>
      <vt:lpstr>1_Classic 3 Columns</vt:lpstr>
      <vt:lpstr>2_Classic 3 Columns</vt:lpstr>
      <vt:lpstr>Image</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Shipeng Sun</cp:lastModifiedBy>
  <cp:revision>117</cp:revision>
  <dcterms:created xsi:type="dcterms:W3CDTF">2012-02-03T19:11:35Z</dcterms:created>
  <dcterms:modified xsi:type="dcterms:W3CDTF">2016-05-24T19:49:45Z</dcterms:modified>
</cp:coreProperties>
</file>