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6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2" r:id="rId6"/>
    <p:sldId id="267" r:id="rId7"/>
    <p:sldId id="269" r:id="rId8"/>
    <p:sldId id="26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B58084-E918-4242-B356-5132DF91EA28}" v="25" dt="2022-08-31T00:40:07.4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8"/>
    <p:restoredTop sz="79082" autoAdjust="0"/>
  </p:normalViewPr>
  <p:slideViewPr>
    <p:cSldViewPr snapToGrid="0" snapToObjects="1">
      <p:cViewPr varScale="1">
        <p:scale>
          <a:sx n="91" d="100"/>
          <a:sy n="91" d="100"/>
        </p:scale>
        <p:origin x="147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639CBE-1AA6-4B7F-9390-569EB95CABF3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6119FB8-F85B-4643-9192-02B83C14F4A4}">
      <dgm:prSet custT="1"/>
      <dgm:spPr/>
      <dgm:t>
        <a:bodyPr/>
        <a:lstStyle/>
        <a:p>
          <a:r>
            <a:rPr lang="en-US" sz="2800" dirty="0"/>
            <a:t>Review</a:t>
          </a:r>
          <a:endParaRPr lang="en-US" sz="3200" dirty="0"/>
        </a:p>
      </dgm:t>
    </dgm:pt>
    <dgm:pt modelId="{0C1C5453-CB38-48F0-A53D-82BC22EE7988}" type="parTrans" cxnId="{49B824CD-4FE9-4548-95A5-46EEBF139A57}">
      <dgm:prSet/>
      <dgm:spPr/>
      <dgm:t>
        <a:bodyPr/>
        <a:lstStyle/>
        <a:p>
          <a:endParaRPr lang="en-US" sz="3200"/>
        </a:p>
      </dgm:t>
    </dgm:pt>
    <dgm:pt modelId="{0C7B5D7A-B4ED-4FEF-99C2-C4D43489C71B}" type="sibTrans" cxnId="{49B824CD-4FE9-4548-95A5-46EEBF139A57}">
      <dgm:prSet/>
      <dgm:spPr/>
      <dgm:t>
        <a:bodyPr/>
        <a:lstStyle/>
        <a:p>
          <a:endParaRPr lang="en-US" sz="3200"/>
        </a:p>
      </dgm:t>
    </dgm:pt>
    <dgm:pt modelId="{61131E14-A502-4660-82C5-2E807B30D8B4}">
      <dgm:prSet custT="1"/>
      <dgm:spPr/>
      <dgm:t>
        <a:bodyPr/>
        <a:lstStyle/>
        <a:p>
          <a:r>
            <a:rPr lang="en-US" sz="2400" dirty="0"/>
            <a:t>Review assignment guidelines and listen to student concerns in order to provide helpful feedback</a:t>
          </a:r>
        </a:p>
      </dgm:t>
    </dgm:pt>
    <dgm:pt modelId="{E8FA1F47-A92C-482D-99E7-D6D4DBAED60B}" type="parTrans" cxnId="{2AD6F942-2A1A-4052-A87F-3DDC391789B4}">
      <dgm:prSet/>
      <dgm:spPr/>
      <dgm:t>
        <a:bodyPr/>
        <a:lstStyle/>
        <a:p>
          <a:endParaRPr lang="en-US" sz="3200"/>
        </a:p>
      </dgm:t>
    </dgm:pt>
    <dgm:pt modelId="{332910B3-58D2-42C3-9D4C-B2E72757E85F}" type="sibTrans" cxnId="{2AD6F942-2A1A-4052-A87F-3DDC391789B4}">
      <dgm:prSet/>
      <dgm:spPr/>
      <dgm:t>
        <a:bodyPr/>
        <a:lstStyle/>
        <a:p>
          <a:endParaRPr lang="en-US" sz="3200"/>
        </a:p>
      </dgm:t>
    </dgm:pt>
    <dgm:pt modelId="{B21F3C6F-3DFD-4D27-B719-EDD7799EEC68}">
      <dgm:prSet custT="1"/>
      <dgm:spPr/>
      <dgm:t>
        <a:bodyPr/>
        <a:lstStyle/>
        <a:p>
          <a:r>
            <a:rPr lang="en-US" sz="2800" dirty="0"/>
            <a:t>Help</a:t>
          </a:r>
          <a:endParaRPr lang="en-US" sz="3200" dirty="0"/>
        </a:p>
      </dgm:t>
    </dgm:pt>
    <dgm:pt modelId="{05E60C90-D418-49F4-BF14-5112EE7812B9}" type="parTrans" cxnId="{D021E4B7-DC33-4672-9C2A-84ECC58428C4}">
      <dgm:prSet/>
      <dgm:spPr/>
      <dgm:t>
        <a:bodyPr/>
        <a:lstStyle/>
        <a:p>
          <a:endParaRPr lang="en-US" sz="3200"/>
        </a:p>
      </dgm:t>
    </dgm:pt>
    <dgm:pt modelId="{90476BB6-BBEF-48BF-86A9-D59D1EDF1CAF}" type="sibTrans" cxnId="{D021E4B7-DC33-4672-9C2A-84ECC58428C4}">
      <dgm:prSet/>
      <dgm:spPr/>
      <dgm:t>
        <a:bodyPr/>
        <a:lstStyle/>
        <a:p>
          <a:endParaRPr lang="en-US" sz="3200"/>
        </a:p>
      </dgm:t>
    </dgm:pt>
    <dgm:pt modelId="{77BF7A97-31E3-4FA8-B2E0-B4206D6355C5}">
      <dgm:prSet custT="1"/>
      <dgm:spPr/>
      <dgm:t>
        <a:bodyPr/>
        <a:lstStyle/>
        <a:p>
          <a:r>
            <a:rPr lang="en-US" sz="2400"/>
            <a:t>Help students understand a concept or a specific topic</a:t>
          </a:r>
        </a:p>
      </dgm:t>
    </dgm:pt>
    <dgm:pt modelId="{66813C09-935D-48EA-A786-7A38B7D10360}" type="parTrans" cxnId="{F25BE541-4D83-447E-A8D1-071AFE00F5DA}">
      <dgm:prSet/>
      <dgm:spPr/>
      <dgm:t>
        <a:bodyPr/>
        <a:lstStyle/>
        <a:p>
          <a:endParaRPr lang="en-US" sz="3200"/>
        </a:p>
      </dgm:t>
    </dgm:pt>
    <dgm:pt modelId="{BD5FE5DE-DD83-4117-B26A-A9AAC2EEDF40}" type="sibTrans" cxnId="{F25BE541-4D83-447E-A8D1-071AFE00F5DA}">
      <dgm:prSet/>
      <dgm:spPr/>
      <dgm:t>
        <a:bodyPr/>
        <a:lstStyle/>
        <a:p>
          <a:endParaRPr lang="en-US" sz="3200"/>
        </a:p>
      </dgm:t>
    </dgm:pt>
    <dgm:pt modelId="{89A522F6-A2BE-42FA-9043-9EA4145ACE10}">
      <dgm:prSet custT="1"/>
      <dgm:spPr/>
      <dgm:t>
        <a:bodyPr/>
        <a:lstStyle/>
        <a:p>
          <a:r>
            <a:rPr lang="en-US" sz="2800" dirty="0"/>
            <a:t>Assist</a:t>
          </a:r>
          <a:endParaRPr lang="en-US" sz="3200" dirty="0"/>
        </a:p>
      </dgm:t>
    </dgm:pt>
    <dgm:pt modelId="{BE473497-C5A1-410C-B233-2A59C95CF345}" type="parTrans" cxnId="{ED9ABD55-0BAC-43BB-83BA-AEEF3C35CE04}">
      <dgm:prSet/>
      <dgm:spPr/>
      <dgm:t>
        <a:bodyPr/>
        <a:lstStyle/>
        <a:p>
          <a:endParaRPr lang="en-US" sz="3200"/>
        </a:p>
      </dgm:t>
    </dgm:pt>
    <dgm:pt modelId="{092B19FE-2663-4474-87A5-131ED88DDD2A}" type="sibTrans" cxnId="{ED9ABD55-0BAC-43BB-83BA-AEEF3C35CE04}">
      <dgm:prSet/>
      <dgm:spPr/>
      <dgm:t>
        <a:bodyPr/>
        <a:lstStyle/>
        <a:p>
          <a:endParaRPr lang="en-US" sz="3200"/>
        </a:p>
      </dgm:t>
    </dgm:pt>
    <dgm:pt modelId="{CDB6F652-07A0-4287-AD42-20F6DBC85F11}">
      <dgm:prSet custT="1"/>
      <dgm:spPr/>
      <dgm:t>
        <a:bodyPr/>
        <a:lstStyle/>
        <a:p>
          <a:r>
            <a:rPr lang="en-US" sz="2400"/>
            <a:t>Assist with all stages of the writing process, including brainstorming, planning, drafting, and revising</a:t>
          </a:r>
        </a:p>
      </dgm:t>
    </dgm:pt>
    <dgm:pt modelId="{7D1346A8-8877-410E-8DAF-B22D2680FD02}" type="parTrans" cxnId="{1A2FF0B2-08D9-4E61-8283-16E6FEE3638B}">
      <dgm:prSet/>
      <dgm:spPr/>
      <dgm:t>
        <a:bodyPr/>
        <a:lstStyle/>
        <a:p>
          <a:endParaRPr lang="en-US" sz="3200"/>
        </a:p>
      </dgm:t>
    </dgm:pt>
    <dgm:pt modelId="{6D3D160C-3673-4B55-8188-24C01F4F8CCD}" type="sibTrans" cxnId="{1A2FF0B2-08D9-4E61-8283-16E6FEE3638B}">
      <dgm:prSet/>
      <dgm:spPr/>
      <dgm:t>
        <a:bodyPr/>
        <a:lstStyle/>
        <a:p>
          <a:endParaRPr lang="en-US" sz="3200"/>
        </a:p>
      </dgm:t>
    </dgm:pt>
    <dgm:pt modelId="{497F72CF-E927-4E1F-B05D-BD29FFE88610}">
      <dgm:prSet custT="1"/>
      <dgm:spPr/>
      <dgm:t>
        <a:bodyPr/>
        <a:lstStyle/>
        <a:p>
          <a:r>
            <a:rPr lang="en-US" sz="2800" dirty="0"/>
            <a:t>Encourage</a:t>
          </a:r>
          <a:endParaRPr lang="en-US" sz="3200" dirty="0"/>
        </a:p>
      </dgm:t>
    </dgm:pt>
    <dgm:pt modelId="{AE83F0ED-0332-441A-97CB-5B9CD7D0D36D}" type="parTrans" cxnId="{C6BC1F3F-D2B9-4373-87BD-AD4933C45928}">
      <dgm:prSet/>
      <dgm:spPr/>
      <dgm:t>
        <a:bodyPr/>
        <a:lstStyle/>
        <a:p>
          <a:endParaRPr lang="en-US" sz="3200"/>
        </a:p>
      </dgm:t>
    </dgm:pt>
    <dgm:pt modelId="{BE997672-F3D2-4196-A850-41514E85F921}" type="sibTrans" cxnId="{C6BC1F3F-D2B9-4373-87BD-AD4933C45928}">
      <dgm:prSet/>
      <dgm:spPr/>
      <dgm:t>
        <a:bodyPr/>
        <a:lstStyle/>
        <a:p>
          <a:endParaRPr lang="en-US" sz="3200"/>
        </a:p>
      </dgm:t>
    </dgm:pt>
    <dgm:pt modelId="{7CD6A908-4ABC-428D-8447-5F9E6AFE2E51}">
      <dgm:prSet custT="1"/>
      <dgm:spPr/>
      <dgm:t>
        <a:bodyPr/>
        <a:lstStyle/>
        <a:p>
          <a:r>
            <a:rPr lang="en-US" sz="2400"/>
            <a:t>Encourage students to formulate and develop their own ideas</a:t>
          </a:r>
        </a:p>
      </dgm:t>
    </dgm:pt>
    <dgm:pt modelId="{BCC6ADE9-8311-42E1-961C-6D35F8690AE6}" type="parTrans" cxnId="{96B109AD-7DF2-4E69-B333-50BA95EE8E1E}">
      <dgm:prSet/>
      <dgm:spPr/>
      <dgm:t>
        <a:bodyPr/>
        <a:lstStyle/>
        <a:p>
          <a:endParaRPr lang="en-US" sz="3200"/>
        </a:p>
      </dgm:t>
    </dgm:pt>
    <dgm:pt modelId="{95B6D4CA-080E-4085-BE5D-C70485DC0278}" type="sibTrans" cxnId="{96B109AD-7DF2-4E69-B333-50BA95EE8E1E}">
      <dgm:prSet/>
      <dgm:spPr/>
      <dgm:t>
        <a:bodyPr/>
        <a:lstStyle/>
        <a:p>
          <a:endParaRPr lang="en-US" sz="3200"/>
        </a:p>
      </dgm:t>
    </dgm:pt>
    <dgm:pt modelId="{393AE64C-0522-402E-B703-1259813FBAAE}">
      <dgm:prSet custT="1"/>
      <dgm:spPr/>
      <dgm:t>
        <a:bodyPr/>
        <a:lstStyle/>
        <a:p>
          <a:r>
            <a:rPr lang="en-US" sz="2800" dirty="0"/>
            <a:t>Point</a:t>
          </a:r>
          <a:endParaRPr lang="en-US" sz="3200" dirty="0"/>
        </a:p>
      </dgm:t>
    </dgm:pt>
    <dgm:pt modelId="{C53BA4D0-ED10-45DC-AA2C-6746446F0633}" type="parTrans" cxnId="{57FA689B-F46F-45B2-89AD-BAA2DAF6CF4A}">
      <dgm:prSet/>
      <dgm:spPr/>
      <dgm:t>
        <a:bodyPr/>
        <a:lstStyle/>
        <a:p>
          <a:endParaRPr lang="en-US" sz="3200"/>
        </a:p>
      </dgm:t>
    </dgm:pt>
    <dgm:pt modelId="{771EDBCC-5C62-4714-88D7-FD77D96528DD}" type="sibTrans" cxnId="{57FA689B-F46F-45B2-89AD-BAA2DAF6CF4A}">
      <dgm:prSet/>
      <dgm:spPr/>
      <dgm:t>
        <a:bodyPr/>
        <a:lstStyle/>
        <a:p>
          <a:endParaRPr lang="en-US" sz="3200"/>
        </a:p>
      </dgm:t>
    </dgm:pt>
    <dgm:pt modelId="{FAE49DEE-8422-48E9-959A-E77FC602E9BF}">
      <dgm:prSet custT="1"/>
      <dgm:spPr/>
      <dgm:t>
        <a:bodyPr/>
        <a:lstStyle/>
        <a:p>
          <a:r>
            <a:rPr lang="en-US" sz="2400"/>
            <a:t>Point students to additional resources related to their major, course, or assignment</a:t>
          </a:r>
        </a:p>
      </dgm:t>
    </dgm:pt>
    <dgm:pt modelId="{4099FFD1-E510-430B-8A9D-BC7C8D0579D3}" type="parTrans" cxnId="{AE3E4BB2-0771-4204-83E1-B9398810D663}">
      <dgm:prSet/>
      <dgm:spPr/>
      <dgm:t>
        <a:bodyPr/>
        <a:lstStyle/>
        <a:p>
          <a:endParaRPr lang="en-US" sz="3200"/>
        </a:p>
      </dgm:t>
    </dgm:pt>
    <dgm:pt modelId="{3B2BFC5E-A74D-4482-9080-0C15B35D020E}" type="sibTrans" cxnId="{AE3E4BB2-0771-4204-83E1-B9398810D663}">
      <dgm:prSet/>
      <dgm:spPr/>
      <dgm:t>
        <a:bodyPr/>
        <a:lstStyle/>
        <a:p>
          <a:endParaRPr lang="en-US" sz="3200"/>
        </a:p>
      </dgm:t>
    </dgm:pt>
    <dgm:pt modelId="{0A737135-DAA8-4E25-BA1F-947B40A8C28D}" type="pres">
      <dgm:prSet presAssocID="{DE639CBE-1AA6-4B7F-9390-569EB95CAB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7925F3-DBF9-4059-8E1D-D1259EAA0AF2}" type="pres">
      <dgm:prSet presAssocID="{26119FB8-F85B-4643-9192-02B83C14F4A4}" presName="linNode" presStyleCnt="0"/>
      <dgm:spPr/>
    </dgm:pt>
    <dgm:pt modelId="{605FD093-F35B-44E5-89FE-2B9432271CDA}" type="pres">
      <dgm:prSet presAssocID="{26119FB8-F85B-4643-9192-02B83C14F4A4}" presName="parentText" presStyleLbl="solidFgAcc1" presStyleIdx="0" presStyleCnt="5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F85448A1-7F5F-4A97-8F90-E8F8DC95413D}" type="pres">
      <dgm:prSet presAssocID="{26119FB8-F85B-4643-9192-02B83C14F4A4}" presName="descendantText" presStyleLbl="alignNode1" presStyleIdx="0" presStyleCnt="5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610213B9-4131-4C72-9184-C6FFC00C5CCC}" type="pres">
      <dgm:prSet presAssocID="{0C7B5D7A-B4ED-4FEF-99C2-C4D43489C71B}" presName="sp" presStyleCnt="0"/>
      <dgm:spPr/>
    </dgm:pt>
    <dgm:pt modelId="{1F71A550-81E6-4D85-A3B2-EBD96F1608D7}" type="pres">
      <dgm:prSet presAssocID="{B21F3C6F-3DFD-4D27-B719-EDD7799EEC68}" presName="linNode" presStyleCnt="0"/>
      <dgm:spPr/>
    </dgm:pt>
    <dgm:pt modelId="{F286FA4D-B2A9-4D9E-AFEC-00FADFE0733B}" type="pres">
      <dgm:prSet presAssocID="{B21F3C6F-3DFD-4D27-B719-EDD7799EEC68}" presName="parentText" presStyleLbl="solidFgAcc1" presStyleIdx="1" presStyleCnt="5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D1020522-B5F3-4718-8081-BECBE6C842E2}" type="pres">
      <dgm:prSet presAssocID="{B21F3C6F-3DFD-4D27-B719-EDD7799EEC68}" presName="descendantText" presStyleLbl="alignNode1" presStyleIdx="1" presStyleCnt="5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109C7A24-7208-4C94-83B8-601EB58C8C97}" type="pres">
      <dgm:prSet presAssocID="{90476BB6-BBEF-48BF-86A9-D59D1EDF1CAF}" presName="sp" presStyleCnt="0"/>
      <dgm:spPr/>
    </dgm:pt>
    <dgm:pt modelId="{1D835F30-5F0D-4280-8949-49E4E4A6A2F4}" type="pres">
      <dgm:prSet presAssocID="{89A522F6-A2BE-42FA-9043-9EA4145ACE10}" presName="linNode" presStyleCnt="0"/>
      <dgm:spPr/>
    </dgm:pt>
    <dgm:pt modelId="{743306B7-4079-497E-BA37-F7FE7D436480}" type="pres">
      <dgm:prSet presAssocID="{89A522F6-A2BE-42FA-9043-9EA4145ACE10}" presName="parentText" presStyleLbl="solidFgAcc1" presStyleIdx="2" presStyleCnt="5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1B004E53-BF9A-4CEA-AB3A-06DFA760EC65}" type="pres">
      <dgm:prSet presAssocID="{89A522F6-A2BE-42FA-9043-9EA4145ACE10}" presName="descendantText" presStyleLbl="alignNode1" presStyleIdx="2" presStyleCnt="5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FA5CF4F9-B0B0-4857-9199-1D964A7454B2}" type="pres">
      <dgm:prSet presAssocID="{092B19FE-2663-4474-87A5-131ED88DDD2A}" presName="sp" presStyleCnt="0"/>
      <dgm:spPr/>
    </dgm:pt>
    <dgm:pt modelId="{ED42504A-DC62-428D-98DB-81713A4A5885}" type="pres">
      <dgm:prSet presAssocID="{497F72CF-E927-4E1F-B05D-BD29FFE88610}" presName="linNode" presStyleCnt="0"/>
      <dgm:spPr/>
    </dgm:pt>
    <dgm:pt modelId="{9BE5D056-268A-4395-B8D5-94A5A5C0E194}" type="pres">
      <dgm:prSet presAssocID="{497F72CF-E927-4E1F-B05D-BD29FFE88610}" presName="parentText" presStyleLbl="solidFgAcc1" presStyleIdx="3" presStyleCnt="5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B8A76A73-2E5D-46F7-A2B4-CB26F080A6BF}" type="pres">
      <dgm:prSet presAssocID="{497F72CF-E927-4E1F-B05D-BD29FFE88610}" presName="descendantText" presStyleLbl="alignNode1" presStyleIdx="3" presStyleCnt="5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35580664-2D29-4707-AD05-E6C9062485E2}" type="pres">
      <dgm:prSet presAssocID="{BE997672-F3D2-4196-A850-41514E85F921}" presName="sp" presStyleCnt="0"/>
      <dgm:spPr/>
    </dgm:pt>
    <dgm:pt modelId="{64B2A651-C73A-4EC9-A9F7-8A873C96CA42}" type="pres">
      <dgm:prSet presAssocID="{393AE64C-0522-402E-B703-1259813FBAAE}" presName="linNode" presStyleCnt="0"/>
      <dgm:spPr/>
    </dgm:pt>
    <dgm:pt modelId="{BE31BE1A-121D-4AA0-9941-E37F602EB8EC}" type="pres">
      <dgm:prSet presAssocID="{393AE64C-0522-402E-B703-1259813FBAAE}" presName="parentText" presStyleLbl="solidFgAcc1" presStyleIdx="4" presStyleCnt="5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DB1F0E0F-6636-4C2C-AB1A-1A723011BCC9}" type="pres">
      <dgm:prSet presAssocID="{393AE64C-0522-402E-B703-1259813FBAAE}" presName="descendantText" presStyleLbl="alignNode1" presStyleIdx="4" presStyleCnt="5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</dgm:ptLst>
  <dgm:cxnLst>
    <dgm:cxn modelId="{D021E4B7-DC33-4672-9C2A-84ECC58428C4}" srcId="{DE639CBE-1AA6-4B7F-9390-569EB95CABF3}" destId="{B21F3C6F-3DFD-4D27-B719-EDD7799EEC68}" srcOrd="1" destOrd="0" parTransId="{05E60C90-D418-49F4-BF14-5112EE7812B9}" sibTransId="{90476BB6-BBEF-48BF-86A9-D59D1EDF1CAF}"/>
    <dgm:cxn modelId="{AE3E4BB2-0771-4204-83E1-B9398810D663}" srcId="{393AE64C-0522-402E-B703-1259813FBAAE}" destId="{FAE49DEE-8422-48E9-959A-E77FC602E9BF}" srcOrd="0" destOrd="0" parTransId="{4099FFD1-E510-430B-8A9D-BC7C8D0579D3}" sibTransId="{3B2BFC5E-A74D-4482-9080-0C15B35D020E}"/>
    <dgm:cxn modelId="{2AD6F942-2A1A-4052-A87F-3DDC391789B4}" srcId="{26119FB8-F85B-4643-9192-02B83C14F4A4}" destId="{61131E14-A502-4660-82C5-2E807B30D8B4}" srcOrd="0" destOrd="0" parTransId="{E8FA1F47-A92C-482D-99E7-D6D4DBAED60B}" sibTransId="{332910B3-58D2-42C3-9D4C-B2E72757E85F}"/>
    <dgm:cxn modelId="{96B109AD-7DF2-4E69-B333-50BA95EE8E1E}" srcId="{497F72CF-E927-4E1F-B05D-BD29FFE88610}" destId="{7CD6A908-4ABC-428D-8447-5F9E6AFE2E51}" srcOrd="0" destOrd="0" parTransId="{BCC6ADE9-8311-42E1-961C-6D35F8690AE6}" sibTransId="{95B6D4CA-080E-4085-BE5D-C70485DC0278}"/>
    <dgm:cxn modelId="{673FE3B0-C63F-4F28-A9AD-975F6EF5318B}" type="presOf" srcId="{DE639CBE-1AA6-4B7F-9390-569EB95CABF3}" destId="{0A737135-DAA8-4E25-BA1F-947B40A8C28D}" srcOrd="0" destOrd="0" presId="urn:microsoft.com/office/officeart/2016/7/layout/VerticalHollowActionList"/>
    <dgm:cxn modelId="{94A6081E-B577-4335-B4A3-428954824247}" type="presOf" srcId="{7CD6A908-4ABC-428D-8447-5F9E6AFE2E51}" destId="{B8A76A73-2E5D-46F7-A2B4-CB26F080A6BF}" srcOrd="0" destOrd="0" presId="urn:microsoft.com/office/officeart/2016/7/layout/VerticalHollowActionList"/>
    <dgm:cxn modelId="{F25BE541-4D83-447E-A8D1-071AFE00F5DA}" srcId="{B21F3C6F-3DFD-4D27-B719-EDD7799EEC68}" destId="{77BF7A97-31E3-4FA8-B2E0-B4206D6355C5}" srcOrd="0" destOrd="0" parTransId="{66813C09-935D-48EA-A786-7A38B7D10360}" sibTransId="{BD5FE5DE-DD83-4117-B26A-A9AAC2EEDF40}"/>
    <dgm:cxn modelId="{ED9ABD55-0BAC-43BB-83BA-AEEF3C35CE04}" srcId="{DE639CBE-1AA6-4B7F-9390-569EB95CABF3}" destId="{89A522F6-A2BE-42FA-9043-9EA4145ACE10}" srcOrd="2" destOrd="0" parTransId="{BE473497-C5A1-410C-B233-2A59C95CF345}" sibTransId="{092B19FE-2663-4474-87A5-131ED88DDD2A}"/>
    <dgm:cxn modelId="{A661E2FC-71D7-4D6D-867D-19E700362511}" type="presOf" srcId="{61131E14-A502-4660-82C5-2E807B30D8B4}" destId="{F85448A1-7F5F-4A97-8F90-E8F8DC95413D}" srcOrd="0" destOrd="0" presId="urn:microsoft.com/office/officeart/2016/7/layout/VerticalHollowActionList"/>
    <dgm:cxn modelId="{1A2FF0B2-08D9-4E61-8283-16E6FEE3638B}" srcId="{89A522F6-A2BE-42FA-9043-9EA4145ACE10}" destId="{CDB6F652-07A0-4287-AD42-20F6DBC85F11}" srcOrd="0" destOrd="0" parTransId="{7D1346A8-8877-410E-8DAF-B22D2680FD02}" sibTransId="{6D3D160C-3673-4B55-8188-24C01F4F8CCD}"/>
    <dgm:cxn modelId="{C3EA1686-926E-41D7-8171-9CA70236FD59}" type="presOf" srcId="{B21F3C6F-3DFD-4D27-B719-EDD7799EEC68}" destId="{F286FA4D-B2A9-4D9E-AFEC-00FADFE0733B}" srcOrd="0" destOrd="0" presId="urn:microsoft.com/office/officeart/2016/7/layout/VerticalHollowActionList"/>
    <dgm:cxn modelId="{49B824CD-4FE9-4548-95A5-46EEBF139A57}" srcId="{DE639CBE-1AA6-4B7F-9390-569EB95CABF3}" destId="{26119FB8-F85B-4643-9192-02B83C14F4A4}" srcOrd="0" destOrd="0" parTransId="{0C1C5453-CB38-48F0-A53D-82BC22EE7988}" sibTransId="{0C7B5D7A-B4ED-4FEF-99C2-C4D43489C71B}"/>
    <dgm:cxn modelId="{C6BC1F3F-D2B9-4373-87BD-AD4933C45928}" srcId="{DE639CBE-1AA6-4B7F-9390-569EB95CABF3}" destId="{497F72CF-E927-4E1F-B05D-BD29FFE88610}" srcOrd="3" destOrd="0" parTransId="{AE83F0ED-0332-441A-97CB-5B9CD7D0D36D}" sibTransId="{BE997672-F3D2-4196-A850-41514E85F921}"/>
    <dgm:cxn modelId="{4260450A-D8E8-4D1C-BE45-70B39F0A6897}" type="presOf" srcId="{FAE49DEE-8422-48E9-959A-E77FC602E9BF}" destId="{DB1F0E0F-6636-4C2C-AB1A-1A723011BCC9}" srcOrd="0" destOrd="0" presId="urn:microsoft.com/office/officeart/2016/7/layout/VerticalHollowActionList"/>
    <dgm:cxn modelId="{D3B5647B-448F-4053-93EE-439CE098C641}" type="presOf" srcId="{77BF7A97-31E3-4FA8-B2E0-B4206D6355C5}" destId="{D1020522-B5F3-4718-8081-BECBE6C842E2}" srcOrd="0" destOrd="0" presId="urn:microsoft.com/office/officeart/2016/7/layout/VerticalHollowActionList"/>
    <dgm:cxn modelId="{89EFE1ED-F09F-4E83-B0C4-C061235C37A9}" type="presOf" srcId="{393AE64C-0522-402E-B703-1259813FBAAE}" destId="{BE31BE1A-121D-4AA0-9941-E37F602EB8EC}" srcOrd="0" destOrd="0" presId="urn:microsoft.com/office/officeart/2016/7/layout/VerticalHollowActionList"/>
    <dgm:cxn modelId="{57FA689B-F46F-45B2-89AD-BAA2DAF6CF4A}" srcId="{DE639CBE-1AA6-4B7F-9390-569EB95CABF3}" destId="{393AE64C-0522-402E-B703-1259813FBAAE}" srcOrd="4" destOrd="0" parTransId="{C53BA4D0-ED10-45DC-AA2C-6746446F0633}" sibTransId="{771EDBCC-5C62-4714-88D7-FD77D96528DD}"/>
    <dgm:cxn modelId="{BF2F3BA2-FDDA-445B-9A19-23A23A2BEE80}" type="presOf" srcId="{26119FB8-F85B-4643-9192-02B83C14F4A4}" destId="{605FD093-F35B-44E5-89FE-2B9432271CDA}" srcOrd="0" destOrd="0" presId="urn:microsoft.com/office/officeart/2016/7/layout/VerticalHollowActionList"/>
    <dgm:cxn modelId="{DD3CCB7B-0AE0-42AB-A4CE-CDC824BADEB8}" type="presOf" srcId="{CDB6F652-07A0-4287-AD42-20F6DBC85F11}" destId="{1B004E53-BF9A-4CEA-AB3A-06DFA760EC65}" srcOrd="0" destOrd="0" presId="urn:microsoft.com/office/officeart/2016/7/layout/VerticalHollowActionList"/>
    <dgm:cxn modelId="{0013C73C-F2B4-4F86-9269-4BB511FA4C22}" type="presOf" srcId="{89A522F6-A2BE-42FA-9043-9EA4145ACE10}" destId="{743306B7-4079-497E-BA37-F7FE7D436480}" srcOrd="0" destOrd="0" presId="urn:microsoft.com/office/officeart/2016/7/layout/VerticalHollowActionList"/>
    <dgm:cxn modelId="{956287A4-0748-4E25-9A64-8ED8DFCD6B97}" type="presOf" srcId="{497F72CF-E927-4E1F-B05D-BD29FFE88610}" destId="{9BE5D056-268A-4395-B8D5-94A5A5C0E194}" srcOrd="0" destOrd="0" presId="urn:microsoft.com/office/officeart/2016/7/layout/VerticalHollowActionList"/>
    <dgm:cxn modelId="{04BD96AA-7184-4D8A-8A60-671FBD6F1F52}" type="presParOf" srcId="{0A737135-DAA8-4E25-BA1F-947B40A8C28D}" destId="{2A7925F3-DBF9-4059-8E1D-D1259EAA0AF2}" srcOrd="0" destOrd="0" presId="urn:microsoft.com/office/officeart/2016/7/layout/VerticalHollowActionList"/>
    <dgm:cxn modelId="{654038D1-2870-41D1-A44A-934784AF55E9}" type="presParOf" srcId="{2A7925F3-DBF9-4059-8E1D-D1259EAA0AF2}" destId="{605FD093-F35B-44E5-89FE-2B9432271CDA}" srcOrd="0" destOrd="0" presId="urn:microsoft.com/office/officeart/2016/7/layout/VerticalHollowActionList"/>
    <dgm:cxn modelId="{80D75278-3B07-4CD1-9BB9-0235DE095393}" type="presParOf" srcId="{2A7925F3-DBF9-4059-8E1D-D1259EAA0AF2}" destId="{F85448A1-7F5F-4A97-8F90-E8F8DC95413D}" srcOrd="1" destOrd="0" presId="urn:microsoft.com/office/officeart/2016/7/layout/VerticalHollowActionList"/>
    <dgm:cxn modelId="{A9ECE2B5-DF69-49A0-B78A-47A0CC58F926}" type="presParOf" srcId="{0A737135-DAA8-4E25-BA1F-947B40A8C28D}" destId="{610213B9-4131-4C72-9184-C6FFC00C5CCC}" srcOrd="1" destOrd="0" presId="urn:microsoft.com/office/officeart/2016/7/layout/VerticalHollowActionList"/>
    <dgm:cxn modelId="{023BBBBF-85F2-4165-A347-A42983EB6A11}" type="presParOf" srcId="{0A737135-DAA8-4E25-BA1F-947B40A8C28D}" destId="{1F71A550-81E6-4D85-A3B2-EBD96F1608D7}" srcOrd="2" destOrd="0" presId="urn:microsoft.com/office/officeart/2016/7/layout/VerticalHollowActionList"/>
    <dgm:cxn modelId="{C47A2C59-FD4A-48A2-A585-093F9C3236BE}" type="presParOf" srcId="{1F71A550-81E6-4D85-A3B2-EBD96F1608D7}" destId="{F286FA4D-B2A9-4D9E-AFEC-00FADFE0733B}" srcOrd="0" destOrd="0" presId="urn:microsoft.com/office/officeart/2016/7/layout/VerticalHollowActionList"/>
    <dgm:cxn modelId="{BCE0C7FB-A5F0-4BE4-A5D4-6EAB06194110}" type="presParOf" srcId="{1F71A550-81E6-4D85-A3B2-EBD96F1608D7}" destId="{D1020522-B5F3-4718-8081-BECBE6C842E2}" srcOrd="1" destOrd="0" presId="urn:microsoft.com/office/officeart/2016/7/layout/VerticalHollowActionList"/>
    <dgm:cxn modelId="{1622A0F4-7B11-4EB8-9EF4-0D3D04080635}" type="presParOf" srcId="{0A737135-DAA8-4E25-BA1F-947B40A8C28D}" destId="{109C7A24-7208-4C94-83B8-601EB58C8C97}" srcOrd="3" destOrd="0" presId="urn:microsoft.com/office/officeart/2016/7/layout/VerticalHollowActionList"/>
    <dgm:cxn modelId="{5C4F5577-9968-4D99-A9BF-D56C40827BF7}" type="presParOf" srcId="{0A737135-DAA8-4E25-BA1F-947B40A8C28D}" destId="{1D835F30-5F0D-4280-8949-49E4E4A6A2F4}" srcOrd="4" destOrd="0" presId="urn:microsoft.com/office/officeart/2016/7/layout/VerticalHollowActionList"/>
    <dgm:cxn modelId="{8F1205C4-3A1A-4F64-8B26-164D9743BF30}" type="presParOf" srcId="{1D835F30-5F0D-4280-8949-49E4E4A6A2F4}" destId="{743306B7-4079-497E-BA37-F7FE7D436480}" srcOrd="0" destOrd="0" presId="urn:microsoft.com/office/officeart/2016/7/layout/VerticalHollowActionList"/>
    <dgm:cxn modelId="{BCDCE6FD-F07F-4237-BB9F-3F5DCB1AE989}" type="presParOf" srcId="{1D835F30-5F0D-4280-8949-49E4E4A6A2F4}" destId="{1B004E53-BF9A-4CEA-AB3A-06DFA760EC65}" srcOrd="1" destOrd="0" presId="urn:microsoft.com/office/officeart/2016/7/layout/VerticalHollowActionList"/>
    <dgm:cxn modelId="{2D6F7519-9210-46DC-8307-AE959104C45B}" type="presParOf" srcId="{0A737135-DAA8-4E25-BA1F-947B40A8C28D}" destId="{FA5CF4F9-B0B0-4857-9199-1D964A7454B2}" srcOrd="5" destOrd="0" presId="urn:microsoft.com/office/officeart/2016/7/layout/VerticalHollowActionList"/>
    <dgm:cxn modelId="{49780E5B-800B-4244-AEC1-07D724AF80D9}" type="presParOf" srcId="{0A737135-DAA8-4E25-BA1F-947B40A8C28D}" destId="{ED42504A-DC62-428D-98DB-81713A4A5885}" srcOrd="6" destOrd="0" presId="urn:microsoft.com/office/officeart/2016/7/layout/VerticalHollowActionList"/>
    <dgm:cxn modelId="{F14C0B55-F340-4603-BAA6-F6304D2A807A}" type="presParOf" srcId="{ED42504A-DC62-428D-98DB-81713A4A5885}" destId="{9BE5D056-268A-4395-B8D5-94A5A5C0E194}" srcOrd="0" destOrd="0" presId="urn:microsoft.com/office/officeart/2016/7/layout/VerticalHollowActionList"/>
    <dgm:cxn modelId="{F889166B-A663-466E-84CF-44A20567B5DC}" type="presParOf" srcId="{ED42504A-DC62-428D-98DB-81713A4A5885}" destId="{B8A76A73-2E5D-46F7-A2B4-CB26F080A6BF}" srcOrd="1" destOrd="0" presId="urn:microsoft.com/office/officeart/2016/7/layout/VerticalHollowActionList"/>
    <dgm:cxn modelId="{19F0D59B-01F4-4C8C-929D-CDCEB4AAEA3D}" type="presParOf" srcId="{0A737135-DAA8-4E25-BA1F-947B40A8C28D}" destId="{35580664-2D29-4707-AD05-E6C9062485E2}" srcOrd="7" destOrd="0" presId="urn:microsoft.com/office/officeart/2016/7/layout/VerticalHollowActionList"/>
    <dgm:cxn modelId="{9CD8C139-5CC6-4A1F-BA61-8089BBE21082}" type="presParOf" srcId="{0A737135-DAA8-4E25-BA1F-947B40A8C28D}" destId="{64B2A651-C73A-4EC9-A9F7-8A873C96CA42}" srcOrd="8" destOrd="0" presId="urn:microsoft.com/office/officeart/2016/7/layout/VerticalHollowActionList"/>
    <dgm:cxn modelId="{57434C91-8480-4E11-AB2C-D95BB7712A1F}" type="presParOf" srcId="{64B2A651-C73A-4EC9-A9F7-8A873C96CA42}" destId="{BE31BE1A-121D-4AA0-9941-E37F602EB8EC}" srcOrd="0" destOrd="0" presId="urn:microsoft.com/office/officeart/2016/7/layout/VerticalHollowActionList"/>
    <dgm:cxn modelId="{68A1CFD3-9720-439F-BA45-D52CDF33BCF8}" type="presParOf" srcId="{64B2A651-C73A-4EC9-A9F7-8A873C96CA42}" destId="{DB1F0E0F-6636-4C2C-AB1A-1A723011BCC9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393762-6E14-49E6-9A1F-2AFB513652E2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9D6FE9D-157B-4167-8925-C162FCD8DEF0}">
      <dgm:prSet custT="1"/>
      <dgm:spPr/>
      <dgm:t>
        <a:bodyPr/>
        <a:lstStyle/>
        <a:p>
          <a:r>
            <a:rPr lang="en-US" sz="2000" dirty="0"/>
            <a:t>Proofread or edit essays</a:t>
          </a:r>
        </a:p>
      </dgm:t>
    </dgm:pt>
    <dgm:pt modelId="{99E87861-4A0A-4EB0-A1EF-9D711EEE2AEB}" type="parTrans" cxnId="{A7B95C2F-16A3-41D2-85B8-893849350489}">
      <dgm:prSet/>
      <dgm:spPr/>
      <dgm:t>
        <a:bodyPr/>
        <a:lstStyle/>
        <a:p>
          <a:endParaRPr lang="en-US" sz="3200"/>
        </a:p>
      </dgm:t>
    </dgm:pt>
    <dgm:pt modelId="{4CE136DE-ECA0-4B86-8163-EF32BB8923BB}" type="sibTrans" cxnId="{A7B95C2F-16A3-41D2-85B8-893849350489}">
      <dgm:prSet/>
      <dgm:spPr/>
      <dgm:t>
        <a:bodyPr/>
        <a:lstStyle/>
        <a:p>
          <a:endParaRPr lang="en-US" sz="3200"/>
        </a:p>
      </dgm:t>
    </dgm:pt>
    <dgm:pt modelId="{844E6529-9ED9-4B6D-B88B-C0621E8F88C9}">
      <dgm:prSet custT="1"/>
      <dgm:spPr/>
      <dgm:t>
        <a:bodyPr/>
        <a:lstStyle/>
        <a:p>
          <a:r>
            <a:rPr lang="en-US" sz="2000" dirty="0"/>
            <a:t>Guarantee that students will master the material</a:t>
          </a:r>
        </a:p>
      </dgm:t>
    </dgm:pt>
    <dgm:pt modelId="{74A33899-4568-4BD9-A27F-E90DDE933FC3}" type="parTrans" cxnId="{27A7D444-26F3-40BE-8E51-405A7CEF079A}">
      <dgm:prSet/>
      <dgm:spPr/>
      <dgm:t>
        <a:bodyPr/>
        <a:lstStyle/>
        <a:p>
          <a:endParaRPr lang="en-US" sz="3200"/>
        </a:p>
      </dgm:t>
    </dgm:pt>
    <dgm:pt modelId="{7864DDA7-309D-4B44-8FE7-6643725CD767}" type="sibTrans" cxnId="{27A7D444-26F3-40BE-8E51-405A7CEF079A}">
      <dgm:prSet/>
      <dgm:spPr/>
      <dgm:t>
        <a:bodyPr/>
        <a:lstStyle/>
        <a:p>
          <a:endParaRPr lang="en-US" sz="3200"/>
        </a:p>
      </dgm:t>
    </dgm:pt>
    <dgm:pt modelId="{25130B5D-D323-4B3C-B934-D027EC89650B}">
      <dgm:prSet custT="1"/>
      <dgm:spPr/>
      <dgm:t>
        <a:bodyPr/>
        <a:lstStyle/>
        <a:p>
          <a:r>
            <a:rPr lang="en-US" sz="2000" dirty="0"/>
            <a:t>Speculate about what grade a student might receive</a:t>
          </a:r>
        </a:p>
      </dgm:t>
    </dgm:pt>
    <dgm:pt modelId="{09F1A5F3-90F7-4D1C-A0D1-4D94D126B21A}" type="parTrans" cxnId="{606D69CF-5498-40E8-A9FF-02E334519B5A}">
      <dgm:prSet/>
      <dgm:spPr/>
      <dgm:t>
        <a:bodyPr/>
        <a:lstStyle/>
        <a:p>
          <a:endParaRPr lang="en-US" sz="3200"/>
        </a:p>
      </dgm:t>
    </dgm:pt>
    <dgm:pt modelId="{E9AD2A5D-A467-4B2C-BDAB-2ED19F554868}" type="sibTrans" cxnId="{606D69CF-5498-40E8-A9FF-02E334519B5A}">
      <dgm:prSet/>
      <dgm:spPr/>
      <dgm:t>
        <a:bodyPr/>
        <a:lstStyle/>
        <a:p>
          <a:endParaRPr lang="en-US" sz="3200"/>
        </a:p>
      </dgm:t>
    </dgm:pt>
    <dgm:pt modelId="{3400D0D1-1A9E-467A-B574-8D07116BBC69}">
      <dgm:prSet custT="1"/>
      <dgm:spPr/>
      <dgm:t>
        <a:bodyPr/>
        <a:lstStyle/>
        <a:p>
          <a:r>
            <a:rPr lang="en-US" sz="2000"/>
            <a:t>Critique, criticize, or talk in any other way about instructors or their grading practices</a:t>
          </a:r>
        </a:p>
      </dgm:t>
    </dgm:pt>
    <dgm:pt modelId="{39253ABA-40FC-412C-AB9C-2B55F9BE9E8F}" type="parTrans" cxnId="{52DFF8DD-FCAB-4045-B2E2-65332DF2598F}">
      <dgm:prSet/>
      <dgm:spPr/>
      <dgm:t>
        <a:bodyPr/>
        <a:lstStyle/>
        <a:p>
          <a:endParaRPr lang="en-US" sz="3200"/>
        </a:p>
      </dgm:t>
    </dgm:pt>
    <dgm:pt modelId="{6CC9A372-7C04-4797-8A27-B2A3A8EC1782}" type="sibTrans" cxnId="{52DFF8DD-FCAB-4045-B2E2-65332DF2598F}">
      <dgm:prSet/>
      <dgm:spPr/>
      <dgm:t>
        <a:bodyPr/>
        <a:lstStyle/>
        <a:p>
          <a:endParaRPr lang="en-US" sz="3200"/>
        </a:p>
      </dgm:t>
    </dgm:pt>
    <dgm:pt modelId="{11AEB1EB-6B80-422D-92C5-5AD71AECEE61}">
      <dgm:prSet custT="1"/>
      <dgm:spPr/>
      <dgm:t>
        <a:bodyPr/>
        <a:lstStyle/>
        <a:p>
          <a:r>
            <a:rPr lang="en-US" sz="2000"/>
            <a:t>Provide last-minute solutions to poor time management </a:t>
          </a:r>
        </a:p>
      </dgm:t>
    </dgm:pt>
    <dgm:pt modelId="{0D3256FA-FC49-44F4-8889-CB58A3CBE524}" type="parTrans" cxnId="{D872E78F-A776-4BB4-B5E1-AA9FF984B3C9}">
      <dgm:prSet/>
      <dgm:spPr/>
      <dgm:t>
        <a:bodyPr/>
        <a:lstStyle/>
        <a:p>
          <a:endParaRPr lang="en-US" sz="3200"/>
        </a:p>
      </dgm:t>
    </dgm:pt>
    <dgm:pt modelId="{D77ADE1D-100D-4029-B696-C4760E2F1465}" type="sibTrans" cxnId="{D872E78F-A776-4BB4-B5E1-AA9FF984B3C9}">
      <dgm:prSet/>
      <dgm:spPr/>
      <dgm:t>
        <a:bodyPr/>
        <a:lstStyle/>
        <a:p>
          <a:endParaRPr lang="en-US" sz="3200"/>
        </a:p>
      </dgm:t>
    </dgm:pt>
    <dgm:pt modelId="{75338B09-C9C1-4810-BA7D-E6F6EC04117D}">
      <dgm:prSet custT="1"/>
      <dgm:spPr/>
      <dgm:t>
        <a:bodyPr/>
        <a:lstStyle/>
        <a:p>
          <a:r>
            <a:rPr lang="en-US" sz="2000"/>
            <a:t>Offer advice on non-academic matters</a:t>
          </a:r>
        </a:p>
      </dgm:t>
    </dgm:pt>
    <dgm:pt modelId="{5A833868-3F7D-411F-8E74-B307D9D9F6D3}" type="parTrans" cxnId="{03A427ED-4B85-4FB7-93A7-55D7FEDB7722}">
      <dgm:prSet/>
      <dgm:spPr/>
      <dgm:t>
        <a:bodyPr/>
        <a:lstStyle/>
        <a:p>
          <a:endParaRPr lang="en-US" sz="3200"/>
        </a:p>
      </dgm:t>
    </dgm:pt>
    <dgm:pt modelId="{3E72332F-86B6-4057-BBBF-7D975F49D1A0}" type="sibTrans" cxnId="{03A427ED-4B85-4FB7-93A7-55D7FEDB7722}">
      <dgm:prSet/>
      <dgm:spPr/>
      <dgm:t>
        <a:bodyPr/>
        <a:lstStyle/>
        <a:p>
          <a:endParaRPr lang="en-US" sz="3200"/>
        </a:p>
      </dgm:t>
    </dgm:pt>
    <dgm:pt modelId="{6CEFF54D-A342-44FA-A347-A0CCF85413EF}" type="pres">
      <dgm:prSet presAssocID="{D4393762-6E14-49E6-9A1F-2AFB513652E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943BA9-1891-4A05-9056-ED325D1E78BB}" type="pres">
      <dgm:prSet presAssocID="{D4393762-6E14-49E6-9A1F-2AFB513652E2}" presName="container" presStyleCnt="0">
        <dgm:presLayoutVars>
          <dgm:dir/>
          <dgm:resizeHandles val="exact"/>
        </dgm:presLayoutVars>
      </dgm:prSet>
      <dgm:spPr/>
    </dgm:pt>
    <dgm:pt modelId="{258D7A62-1877-4E99-B811-FBC9077B5D91}" type="pres">
      <dgm:prSet presAssocID="{69D6FE9D-157B-4167-8925-C162FCD8DEF0}" presName="compNode" presStyleCnt="0"/>
      <dgm:spPr/>
    </dgm:pt>
    <dgm:pt modelId="{7D4359FA-9D1E-4753-92BB-48F519DBFE5E}" type="pres">
      <dgm:prSet presAssocID="{69D6FE9D-157B-4167-8925-C162FCD8DEF0}" presName="iconBgRect" presStyleLbl="bgShp" presStyleIdx="0" presStyleCnt="6"/>
      <dgm:spPr/>
    </dgm:pt>
    <dgm:pt modelId="{941BB6DB-E5BC-4E08-8237-729DCB3E321C}" type="pres">
      <dgm:prSet presAssocID="{69D6FE9D-157B-4167-8925-C162FCD8DEF0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5DBAC5D5-D76C-4A56-994A-BF07127F0B5E}" type="pres">
      <dgm:prSet presAssocID="{69D6FE9D-157B-4167-8925-C162FCD8DEF0}" presName="spaceRect" presStyleCnt="0"/>
      <dgm:spPr/>
    </dgm:pt>
    <dgm:pt modelId="{57CF37DE-CF03-495E-8F0B-88542EE1537F}" type="pres">
      <dgm:prSet presAssocID="{69D6FE9D-157B-4167-8925-C162FCD8DEF0}" presName="textRect" presStyleLbl="revTx" presStyleIdx="0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6A639E94-6431-4CDF-8563-1FE762580444}" type="pres">
      <dgm:prSet presAssocID="{4CE136DE-ECA0-4B86-8163-EF32BB8923B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26CA0E0-23FB-4F48-9440-672AB7A41D20}" type="pres">
      <dgm:prSet presAssocID="{844E6529-9ED9-4B6D-B88B-C0621E8F88C9}" presName="compNode" presStyleCnt="0"/>
      <dgm:spPr/>
    </dgm:pt>
    <dgm:pt modelId="{7421C21A-49A1-4F98-8DF2-2BA52E7809B7}" type="pres">
      <dgm:prSet presAssocID="{844E6529-9ED9-4B6D-B88B-C0621E8F88C9}" presName="iconBgRect" presStyleLbl="bgShp" presStyleIdx="1" presStyleCnt="6"/>
      <dgm:spPr/>
    </dgm:pt>
    <dgm:pt modelId="{33CBDC19-5222-4AAF-9F70-9E0F6876BBEC}" type="pres">
      <dgm:prSet presAssocID="{844E6529-9ED9-4B6D-B88B-C0621E8F88C9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C58228B-D98E-4387-92E6-439FCDA67C76}" type="pres">
      <dgm:prSet presAssocID="{844E6529-9ED9-4B6D-B88B-C0621E8F88C9}" presName="spaceRect" presStyleCnt="0"/>
      <dgm:spPr/>
    </dgm:pt>
    <dgm:pt modelId="{56E37EDD-E386-4583-AA80-8D87B95E0FEF}" type="pres">
      <dgm:prSet presAssocID="{844E6529-9ED9-4B6D-B88B-C0621E8F88C9}" presName="textRect" presStyleLbl="revTx" presStyleIdx="1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DAC66906-1455-4856-AC97-4EB1C0768DC6}" type="pres">
      <dgm:prSet presAssocID="{7864DDA7-309D-4B44-8FE7-6643725CD76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6886D0E-9909-436E-A91B-8D29D7755DCA}" type="pres">
      <dgm:prSet presAssocID="{25130B5D-D323-4B3C-B934-D027EC89650B}" presName="compNode" presStyleCnt="0"/>
      <dgm:spPr/>
    </dgm:pt>
    <dgm:pt modelId="{144F4DEC-C1B3-4293-8980-754E4AA5C02A}" type="pres">
      <dgm:prSet presAssocID="{25130B5D-D323-4B3C-B934-D027EC89650B}" presName="iconBgRect" presStyleLbl="bgShp" presStyleIdx="2" presStyleCnt="6"/>
      <dgm:spPr/>
    </dgm:pt>
    <dgm:pt modelId="{3152ECC9-33AF-42A0-9D9B-9996F5AA1923}" type="pres">
      <dgm:prSet presAssocID="{25130B5D-D323-4B3C-B934-D027EC89650B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447C9C93-736C-4A88-B3E2-42F5171EDD9A}" type="pres">
      <dgm:prSet presAssocID="{25130B5D-D323-4B3C-B934-D027EC89650B}" presName="spaceRect" presStyleCnt="0"/>
      <dgm:spPr/>
    </dgm:pt>
    <dgm:pt modelId="{0B9F0C0B-845C-4E49-96CA-1510E44FB327}" type="pres">
      <dgm:prSet presAssocID="{25130B5D-D323-4B3C-B934-D027EC89650B}" presName="textRect" presStyleLbl="revTx" presStyleIdx="2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7EDF9A49-0EA1-409B-9B53-B20CCF2C58C4}" type="pres">
      <dgm:prSet presAssocID="{E9AD2A5D-A467-4B2C-BDAB-2ED19F55486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FA905BF-D373-4FBD-9ACF-B1B6F6E5A0FA}" type="pres">
      <dgm:prSet presAssocID="{3400D0D1-1A9E-467A-B574-8D07116BBC69}" presName="compNode" presStyleCnt="0"/>
      <dgm:spPr/>
    </dgm:pt>
    <dgm:pt modelId="{64A71D31-D334-41BB-8136-1B1E1BFB71E7}" type="pres">
      <dgm:prSet presAssocID="{3400D0D1-1A9E-467A-B574-8D07116BBC69}" presName="iconBgRect" presStyleLbl="bgShp" presStyleIdx="3" presStyleCnt="6"/>
      <dgm:spPr/>
    </dgm:pt>
    <dgm:pt modelId="{37EE1E65-3DF5-4927-8860-CB4ADD798F7F}" type="pres">
      <dgm:prSet presAssocID="{3400D0D1-1A9E-467A-B574-8D07116BBC69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BB9BA4A8-A0F8-4DF0-B674-5090C7B47626}" type="pres">
      <dgm:prSet presAssocID="{3400D0D1-1A9E-467A-B574-8D07116BBC69}" presName="spaceRect" presStyleCnt="0"/>
      <dgm:spPr/>
    </dgm:pt>
    <dgm:pt modelId="{5D486FEC-4A01-4237-87F3-038486FFA98B}" type="pres">
      <dgm:prSet presAssocID="{3400D0D1-1A9E-467A-B574-8D07116BBC69}" presName="textRect" presStyleLbl="revTx" presStyleIdx="3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D5839F4F-A27D-47F2-8A13-6229C5637311}" type="pres">
      <dgm:prSet presAssocID="{6CC9A372-7C04-4797-8A27-B2A3A8EC178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4CF9009-E796-4689-84AB-1A97178C0AD7}" type="pres">
      <dgm:prSet presAssocID="{11AEB1EB-6B80-422D-92C5-5AD71AECEE61}" presName="compNode" presStyleCnt="0"/>
      <dgm:spPr/>
    </dgm:pt>
    <dgm:pt modelId="{D10292E4-50A7-4304-B75F-B2E32382EC7C}" type="pres">
      <dgm:prSet presAssocID="{11AEB1EB-6B80-422D-92C5-5AD71AECEE61}" presName="iconBgRect" presStyleLbl="bgShp" presStyleIdx="4" presStyleCnt="6"/>
      <dgm:spPr/>
    </dgm:pt>
    <dgm:pt modelId="{AE0C3A3E-9D5E-41FA-84D0-E4A2E55A94B3}" type="pres">
      <dgm:prSet presAssocID="{11AEB1EB-6B80-422D-92C5-5AD71AECEE61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9259E3C0-B759-4E04-A760-494934C0D819}" type="pres">
      <dgm:prSet presAssocID="{11AEB1EB-6B80-422D-92C5-5AD71AECEE61}" presName="spaceRect" presStyleCnt="0"/>
      <dgm:spPr/>
    </dgm:pt>
    <dgm:pt modelId="{3940735E-4001-4416-AA0D-AED5814739E8}" type="pres">
      <dgm:prSet presAssocID="{11AEB1EB-6B80-422D-92C5-5AD71AECEE61}" presName="textRect" presStyleLbl="revTx" presStyleIdx="4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E1B801C5-3D8F-418A-A7D2-7DE7A0348DB7}" type="pres">
      <dgm:prSet presAssocID="{D77ADE1D-100D-4029-B696-C4760E2F146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8B32656-EB2E-4028-92C7-FEFEDFBEAEAD}" type="pres">
      <dgm:prSet presAssocID="{75338B09-C9C1-4810-BA7D-E6F6EC04117D}" presName="compNode" presStyleCnt="0"/>
      <dgm:spPr/>
    </dgm:pt>
    <dgm:pt modelId="{52DDA696-BB01-432D-90DC-2716013FE319}" type="pres">
      <dgm:prSet presAssocID="{75338B09-C9C1-4810-BA7D-E6F6EC04117D}" presName="iconBgRect" presStyleLbl="bgShp" presStyleIdx="5" presStyleCnt="6"/>
      <dgm:spPr/>
    </dgm:pt>
    <dgm:pt modelId="{AED0C88F-3A5A-4543-BF3F-79E5DEEA8DFF}" type="pres">
      <dgm:prSet presAssocID="{75338B09-C9C1-4810-BA7D-E6F6EC04117D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F4E638C3-DFF4-4630-A600-6922902CA195}" type="pres">
      <dgm:prSet presAssocID="{75338B09-C9C1-4810-BA7D-E6F6EC04117D}" presName="spaceRect" presStyleCnt="0"/>
      <dgm:spPr/>
    </dgm:pt>
    <dgm:pt modelId="{DBA9A18B-0932-4969-A4B1-01F6B528B02B}" type="pres">
      <dgm:prSet presAssocID="{75338B09-C9C1-4810-BA7D-E6F6EC04117D}" presName="textRect" presStyleLbl="revTx" presStyleIdx="5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B88B1C-AEAF-41EA-B375-18C5059AE2CC}" type="presOf" srcId="{4CE136DE-ECA0-4B86-8163-EF32BB8923BB}" destId="{6A639E94-6431-4CDF-8563-1FE762580444}" srcOrd="0" destOrd="0" presId="urn:microsoft.com/office/officeart/2018/2/layout/IconCircleList"/>
    <dgm:cxn modelId="{D872E78F-A776-4BB4-B5E1-AA9FF984B3C9}" srcId="{D4393762-6E14-49E6-9A1F-2AFB513652E2}" destId="{11AEB1EB-6B80-422D-92C5-5AD71AECEE61}" srcOrd="4" destOrd="0" parTransId="{0D3256FA-FC49-44F4-8889-CB58A3CBE524}" sibTransId="{D77ADE1D-100D-4029-B696-C4760E2F1465}"/>
    <dgm:cxn modelId="{DB432B64-AB7C-4E71-9FDC-C76BEC7A6BD8}" type="presOf" srcId="{11AEB1EB-6B80-422D-92C5-5AD71AECEE61}" destId="{3940735E-4001-4416-AA0D-AED5814739E8}" srcOrd="0" destOrd="0" presId="urn:microsoft.com/office/officeart/2018/2/layout/IconCircleList"/>
    <dgm:cxn modelId="{0CB6EEFE-1FB4-48C0-8ED3-AA644EE377F0}" type="presOf" srcId="{D4393762-6E14-49E6-9A1F-2AFB513652E2}" destId="{6CEFF54D-A342-44FA-A347-A0CCF85413EF}" srcOrd="0" destOrd="0" presId="urn:microsoft.com/office/officeart/2018/2/layout/IconCircleList"/>
    <dgm:cxn modelId="{E0A81404-0052-4A07-8AF7-DA0D72A3543E}" type="presOf" srcId="{D77ADE1D-100D-4029-B696-C4760E2F1465}" destId="{E1B801C5-3D8F-418A-A7D2-7DE7A0348DB7}" srcOrd="0" destOrd="0" presId="urn:microsoft.com/office/officeart/2018/2/layout/IconCircleList"/>
    <dgm:cxn modelId="{27A7D444-26F3-40BE-8E51-405A7CEF079A}" srcId="{D4393762-6E14-49E6-9A1F-2AFB513652E2}" destId="{844E6529-9ED9-4B6D-B88B-C0621E8F88C9}" srcOrd="1" destOrd="0" parTransId="{74A33899-4568-4BD9-A27F-E90DDE933FC3}" sibTransId="{7864DDA7-309D-4B44-8FE7-6643725CD767}"/>
    <dgm:cxn modelId="{E7632855-2EE3-4E38-ADCA-B7226F72219D}" type="presOf" srcId="{844E6529-9ED9-4B6D-B88B-C0621E8F88C9}" destId="{56E37EDD-E386-4583-AA80-8D87B95E0FEF}" srcOrd="0" destOrd="0" presId="urn:microsoft.com/office/officeart/2018/2/layout/IconCircleList"/>
    <dgm:cxn modelId="{D59E2E7E-C520-41B4-AC73-3FA2E9254593}" type="presOf" srcId="{7864DDA7-309D-4B44-8FE7-6643725CD767}" destId="{DAC66906-1455-4856-AC97-4EB1C0768DC6}" srcOrd="0" destOrd="0" presId="urn:microsoft.com/office/officeart/2018/2/layout/IconCircleList"/>
    <dgm:cxn modelId="{03A427ED-4B85-4FB7-93A7-55D7FEDB7722}" srcId="{D4393762-6E14-49E6-9A1F-2AFB513652E2}" destId="{75338B09-C9C1-4810-BA7D-E6F6EC04117D}" srcOrd="5" destOrd="0" parTransId="{5A833868-3F7D-411F-8E74-B307D9D9F6D3}" sibTransId="{3E72332F-86B6-4057-BBBF-7D975F49D1A0}"/>
    <dgm:cxn modelId="{CE925CE5-DE27-4137-A4BD-C6FD0C7FB793}" type="presOf" srcId="{75338B09-C9C1-4810-BA7D-E6F6EC04117D}" destId="{DBA9A18B-0932-4969-A4B1-01F6B528B02B}" srcOrd="0" destOrd="0" presId="urn:microsoft.com/office/officeart/2018/2/layout/IconCircleList"/>
    <dgm:cxn modelId="{68BE4419-E143-42E8-9672-9B49B85F988B}" type="presOf" srcId="{69D6FE9D-157B-4167-8925-C162FCD8DEF0}" destId="{57CF37DE-CF03-495E-8F0B-88542EE1537F}" srcOrd="0" destOrd="0" presId="urn:microsoft.com/office/officeart/2018/2/layout/IconCircleList"/>
    <dgm:cxn modelId="{606D69CF-5498-40E8-A9FF-02E334519B5A}" srcId="{D4393762-6E14-49E6-9A1F-2AFB513652E2}" destId="{25130B5D-D323-4B3C-B934-D027EC89650B}" srcOrd="2" destOrd="0" parTransId="{09F1A5F3-90F7-4D1C-A0D1-4D94D126B21A}" sibTransId="{E9AD2A5D-A467-4B2C-BDAB-2ED19F554868}"/>
    <dgm:cxn modelId="{A7B95C2F-16A3-41D2-85B8-893849350489}" srcId="{D4393762-6E14-49E6-9A1F-2AFB513652E2}" destId="{69D6FE9D-157B-4167-8925-C162FCD8DEF0}" srcOrd="0" destOrd="0" parTransId="{99E87861-4A0A-4EB0-A1EF-9D711EEE2AEB}" sibTransId="{4CE136DE-ECA0-4B86-8163-EF32BB8923BB}"/>
    <dgm:cxn modelId="{52DFF8DD-FCAB-4045-B2E2-65332DF2598F}" srcId="{D4393762-6E14-49E6-9A1F-2AFB513652E2}" destId="{3400D0D1-1A9E-467A-B574-8D07116BBC69}" srcOrd="3" destOrd="0" parTransId="{39253ABA-40FC-412C-AB9C-2B55F9BE9E8F}" sibTransId="{6CC9A372-7C04-4797-8A27-B2A3A8EC1782}"/>
    <dgm:cxn modelId="{7993FFA0-E599-4FFE-BBF6-EEF327889ECB}" type="presOf" srcId="{3400D0D1-1A9E-467A-B574-8D07116BBC69}" destId="{5D486FEC-4A01-4237-87F3-038486FFA98B}" srcOrd="0" destOrd="0" presId="urn:microsoft.com/office/officeart/2018/2/layout/IconCircleList"/>
    <dgm:cxn modelId="{68BE918D-7BC9-43A8-845E-EA256385E723}" type="presOf" srcId="{6CC9A372-7C04-4797-8A27-B2A3A8EC1782}" destId="{D5839F4F-A27D-47F2-8A13-6229C5637311}" srcOrd="0" destOrd="0" presId="urn:microsoft.com/office/officeart/2018/2/layout/IconCircleList"/>
    <dgm:cxn modelId="{B66CC86E-73DE-4173-96CD-2E81C5FB2C68}" type="presOf" srcId="{E9AD2A5D-A467-4B2C-BDAB-2ED19F554868}" destId="{7EDF9A49-0EA1-409B-9B53-B20CCF2C58C4}" srcOrd="0" destOrd="0" presId="urn:microsoft.com/office/officeart/2018/2/layout/IconCircleList"/>
    <dgm:cxn modelId="{BD58971B-0D9C-4F8B-BF1E-D0E2B58CECCC}" type="presOf" srcId="{25130B5D-D323-4B3C-B934-D027EC89650B}" destId="{0B9F0C0B-845C-4E49-96CA-1510E44FB327}" srcOrd="0" destOrd="0" presId="urn:microsoft.com/office/officeart/2018/2/layout/IconCircleList"/>
    <dgm:cxn modelId="{5E6A5398-AC58-440F-B589-36ABEBE4907D}" type="presParOf" srcId="{6CEFF54D-A342-44FA-A347-A0CCF85413EF}" destId="{97943BA9-1891-4A05-9056-ED325D1E78BB}" srcOrd="0" destOrd="0" presId="urn:microsoft.com/office/officeart/2018/2/layout/IconCircleList"/>
    <dgm:cxn modelId="{9E241150-AE08-4C1F-A205-B18E066ADB8E}" type="presParOf" srcId="{97943BA9-1891-4A05-9056-ED325D1E78BB}" destId="{258D7A62-1877-4E99-B811-FBC9077B5D91}" srcOrd="0" destOrd="0" presId="urn:microsoft.com/office/officeart/2018/2/layout/IconCircleList"/>
    <dgm:cxn modelId="{65BFB928-1A04-4B8B-9CF9-EDFC191C6DB5}" type="presParOf" srcId="{258D7A62-1877-4E99-B811-FBC9077B5D91}" destId="{7D4359FA-9D1E-4753-92BB-48F519DBFE5E}" srcOrd="0" destOrd="0" presId="urn:microsoft.com/office/officeart/2018/2/layout/IconCircleList"/>
    <dgm:cxn modelId="{604FBDE9-9502-4DEB-BFE3-EA214B89B064}" type="presParOf" srcId="{258D7A62-1877-4E99-B811-FBC9077B5D91}" destId="{941BB6DB-E5BC-4E08-8237-729DCB3E321C}" srcOrd="1" destOrd="0" presId="urn:microsoft.com/office/officeart/2018/2/layout/IconCircleList"/>
    <dgm:cxn modelId="{8E67CC98-68E9-4804-8ED0-1909B17CAE4C}" type="presParOf" srcId="{258D7A62-1877-4E99-B811-FBC9077B5D91}" destId="{5DBAC5D5-D76C-4A56-994A-BF07127F0B5E}" srcOrd="2" destOrd="0" presId="urn:microsoft.com/office/officeart/2018/2/layout/IconCircleList"/>
    <dgm:cxn modelId="{0F0E0A7C-3CF6-4B09-B165-B13221635692}" type="presParOf" srcId="{258D7A62-1877-4E99-B811-FBC9077B5D91}" destId="{57CF37DE-CF03-495E-8F0B-88542EE1537F}" srcOrd="3" destOrd="0" presId="urn:microsoft.com/office/officeart/2018/2/layout/IconCircleList"/>
    <dgm:cxn modelId="{8F387CCD-D5C8-4884-B5EC-FDA7EED3F24C}" type="presParOf" srcId="{97943BA9-1891-4A05-9056-ED325D1E78BB}" destId="{6A639E94-6431-4CDF-8563-1FE762580444}" srcOrd="1" destOrd="0" presId="urn:microsoft.com/office/officeart/2018/2/layout/IconCircleList"/>
    <dgm:cxn modelId="{79D0ABA7-77FA-4BB8-8F00-FFD0871C82A5}" type="presParOf" srcId="{97943BA9-1891-4A05-9056-ED325D1E78BB}" destId="{026CA0E0-23FB-4F48-9440-672AB7A41D20}" srcOrd="2" destOrd="0" presId="urn:microsoft.com/office/officeart/2018/2/layout/IconCircleList"/>
    <dgm:cxn modelId="{693F6067-3498-4675-B447-94709BCAF355}" type="presParOf" srcId="{026CA0E0-23FB-4F48-9440-672AB7A41D20}" destId="{7421C21A-49A1-4F98-8DF2-2BA52E7809B7}" srcOrd="0" destOrd="0" presId="urn:microsoft.com/office/officeart/2018/2/layout/IconCircleList"/>
    <dgm:cxn modelId="{4B8A2C6C-7FB2-4DE3-9BFE-DEC9B9B0CD83}" type="presParOf" srcId="{026CA0E0-23FB-4F48-9440-672AB7A41D20}" destId="{33CBDC19-5222-4AAF-9F70-9E0F6876BBEC}" srcOrd="1" destOrd="0" presId="urn:microsoft.com/office/officeart/2018/2/layout/IconCircleList"/>
    <dgm:cxn modelId="{D662E0A8-99D5-486A-B72F-DBC809FD075D}" type="presParOf" srcId="{026CA0E0-23FB-4F48-9440-672AB7A41D20}" destId="{4C58228B-D98E-4387-92E6-439FCDA67C76}" srcOrd="2" destOrd="0" presId="urn:microsoft.com/office/officeart/2018/2/layout/IconCircleList"/>
    <dgm:cxn modelId="{0AB37F15-6A56-4F83-A124-DC0C908663BB}" type="presParOf" srcId="{026CA0E0-23FB-4F48-9440-672AB7A41D20}" destId="{56E37EDD-E386-4583-AA80-8D87B95E0FEF}" srcOrd="3" destOrd="0" presId="urn:microsoft.com/office/officeart/2018/2/layout/IconCircleList"/>
    <dgm:cxn modelId="{8EBEE2DE-2008-4486-8E84-49D765D8CF1D}" type="presParOf" srcId="{97943BA9-1891-4A05-9056-ED325D1E78BB}" destId="{DAC66906-1455-4856-AC97-4EB1C0768DC6}" srcOrd="3" destOrd="0" presId="urn:microsoft.com/office/officeart/2018/2/layout/IconCircleList"/>
    <dgm:cxn modelId="{66997453-5395-4E70-A1E8-9E112A13EB53}" type="presParOf" srcId="{97943BA9-1891-4A05-9056-ED325D1E78BB}" destId="{D6886D0E-9909-436E-A91B-8D29D7755DCA}" srcOrd="4" destOrd="0" presId="urn:microsoft.com/office/officeart/2018/2/layout/IconCircleList"/>
    <dgm:cxn modelId="{A21C6D9C-FC0C-44FB-BEC2-44894A4533E4}" type="presParOf" srcId="{D6886D0E-9909-436E-A91B-8D29D7755DCA}" destId="{144F4DEC-C1B3-4293-8980-754E4AA5C02A}" srcOrd="0" destOrd="0" presId="urn:microsoft.com/office/officeart/2018/2/layout/IconCircleList"/>
    <dgm:cxn modelId="{07E16F97-EB06-425F-8CC5-E6A9F70F6A7F}" type="presParOf" srcId="{D6886D0E-9909-436E-A91B-8D29D7755DCA}" destId="{3152ECC9-33AF-42A0-9D9B-9996F5AA1923}" srcOrd="1" destOrd="0" presId="urn:microsoft.com/office/officeart/2018/2/layout/IconCircleList"/>
    <dgm:cxn modelId="{CED54000-3250-45B1-9A40-84D55B76E166}" type="presParOf" srcId="{D6886D0E-9909-436E-A91B-8D29D7755DCA}" destId="{447C9C93-736C-4A88-B3E2-42F5171EDD9A}" srcOrd="2" destOrd="0" presId="urn:microsoft.com/office/officeart/2018/2/layout/IconCircleList"/>
    <dgm:cxn modelId="{588A28F7-2354-42D7-BD8D-1245A507AAFE}" type="presParOf" srcId="{D6886D0E-9909-436E-A91B-8D29D7755DCA}" destId="{0B9F0C0B-845C-4E49-96CA-1510E44FB327}" srcOrd="3" destOrd="0" presId="urn:microsoft.com/office/officeart/2018/2/layout/IconCircleList"/>
    <dgm:cxn modelId="{0208BA66-B853-4B3E-8DE1-4B940C5A3682}" type="presParOf" srcId="{97943BA9-1891-4A05-9056-ED325D1E78BB}" destId="{7EDF9A49-0EA1-409B-9B53-B20CCF2C58C4}" srcOrd="5" destOrd="0" presId="urn:microsoft.com/office/officeart/2018/2/layout/IconCircleList"/>
    <dgm:cxn modelId="{18404E15-1AA1-42DF-B924-3876514020CA}" type="presParOf" srcId="{97943BA9-1891-4A05-9056-ED325D1E78BB}" destId="{FFA905BF-D373-4FBD-9ACF-B1B6F6E5A0FA}" srcOrd="6" destOrd="0" presId="urn:microsoft.com/office/officeart/2018/2/layout/IconCircleList"/>
    <dgm:cxn modelId="{5D314D9B-3533-4112-AA43-952ECDD31D06}" type="presParOf" srcId="{FFA905BF-D373-4FBD-9ACF-B1B6F6E5A0FA}" destId="{64A71D31-D334-41BB-8136-1B1E1BFB71E7}" srcOrd="0" destOrd="0" presId="urn:microsoft.com/office/officeart/2018/2/layout/IconCircleList"/>
    <dgm:cxn modelId="{B4E8B4E8-EB04-4F89-947A-6920AD593258}" type="presParOf" srcId="{FFA905BF-D373-4FBD-9ACF-B1B6F6E5A0FA}" destId="{37EE1E65-3DF5-4927-8860-CB4ADD798F7F}" srcOrd="1" destOrd="0" presId="urn:microsoft.com/office/officeart/2018/2/layout/IconCircleList"/>
    <dgm:cxn modelId="{C725B610-3EB1-4D83-A8BA-E9CBC242CAF7}" type="presParOf" srcId="{FFA905BF-D373-4FBD-9ACF-B1B6F6E5A0FA}" destId="{BB9BA4A8-A0F8-4DF0-B674-5090C7B47626}" srcOrd="2" destOrd="0" presId="urn:microsoft.com/office/officeart/2018/2/layout/IconCircleList"/>
    <dgm:cxn modelId="{7C7AB7D5-825E-492F-9617-4D25B930B76E}" type="presParOf" srcId="{FFA905BF-D373-4FBD-9ACF-B1B6F6E5A0FA}" destId="{5D486FEC-4A01-4237-87F3-038486FFA98B}" srcOrd="3" destOrd="0" presId="urn:microsoft.com/office/officeart/2018/2/layout/IconCircleList"/>
    <dgm:cxn modelId="{C7425201-1FA8-4CAC-8893-2533FD2CFA5B}" type="presParOf" srcId="{97943BA9-1891-4A05-9056-ED325D1E78BB}" destId="{D5839F4F-A27D-47F2-8A13-6229C5637311}" srcOrd="7" destOrd="0" presId="urn:microsoft.com/office/officeart/2018/2/layout/IconCircleList"/>
    <dgm:cxn modelId="{99B5B0DB-2371-4E4D-8E98-43CC9F07BE68}" type="presParOf" srcId="{97943BA9-1891-4A05-9056-ED325D1E78BB}" destId="{D4CF9009-E796-4689-84AB-1A97178C0AD7}" srcOrd="8" destOrd="0" presId="urn:microsoft.com/office/officeart/2018/2/layout/IconCircleList"/>
    <dgm:cxn modelId="{9566B81D-B660-49F3-982F-D399547D9F56}" type="presParOf" srcId="{D4CF9009-E796-4689-84AB-1A97178C0AD7}" destId="{D10292E4-50A7-4304-B75F-B2E32382EC7C}" srcOrd="0" destOrd="0" presId="urn:microsoft.com/office/officeart/2018/2/layout/IconCircleList"/>
    <dgm:cxn modelId="{9552C297-B310-4229-BFE7-32345FCEE212}" type="presParOf" srcId="{D4CF9009-E796-4689-84AB-1A97178C0AD7}" destId="{AE0C3A3E-9D5E-41FA-84D0-E4A2E55A94B3}" srcOrd="1" destOrd="0" presId="urn:microsoft.com/office/officeart/2018/2/layout/IconCircleList"/>
    <dgm:cxn modelId="{06D3E2E3-1E61-4818-93C6-27B655C591A6}" type="presParOf" srcId="{D4CF9009-E796-4689-84AB-1A97178C0AD7}" destId="{9259E3C0-B759-4E04-A760-494934C0D819}" srcOrd="2" destOrd="0" presId="urn:microsoft.com/office/officeart/2018/2/layout/IconCircleList"/>
    <dgm:cxn modelId="{191C8F67-22C7-42F3-97DF-22A39EEA9670}" type="presParOf" srcId="{D4CF9009-E796-4689-84AB-1A97178C0AD7}" destId="{3940735E-4001-4416-AA0D-AED5814739E8}" srcOrd="3" destOrd="0" presId="urn:microsoft.com/office/officeart/2018/2/layout/IconCircleList"/>
    <dgm:cxn modelId="{2C429723-EC7C-4169-9F16-24B88E8EB36D}" type="presParOf" srcId="{97943BA9-1891-4A05-9056-ED325D1E78BB}" destId="{E1B801C5-3D8F-418A-A7D2-7DE7A0348DB7}" srcOrd="9" destOrd="0" presId="urn:microsoft.com/office/officeart/2018/2/layout/IconCircleList"/>
    <dgm:cxn modelId="{1FDDA08A-1013-4589-8628-FCD8C3F80A69}" type="presParOf" srcId="{97943BA9-1891-4A05-9056-ED325D1E78BB}" destId="{98B32656-EB2E-4028-92C7-FEFEDFBEAEAD}" srcOrd="10" destOrd="0" presId="urn:microsoft.com/office/officeart/2018/2/layout/IconCircleList"/>
    <dgm:cxn modelId="{69E0B316-0902-48C6-B79C-AAC8ADE427B7}" type="presParOf" srcId="{98B32656-EB2E-4028-92C7-FEFEDFBEAEAD}" destId="{52DDA696-BB01-432D-90DC-2716013FE319}" srcOrd="0" destOrd="0" presId="urn:microsoft.com/office/officeart/2018/2/layout/IconCircleList"/>
    <dgm:cxn modelId="{70C56980-9044-4DC2-807F-0880363DD0D9}" type="presParOf" srcId="{98B32656-EB2E-4028-92C7-FEFEDFBEAEAD}" destId="{AED0C88F-3A5A-4543-BF3F-79E5DEEA8DFF}" srcOrd="1" destOrd="0" presId="urn:microsoft.com/office/officeart/2018/2/layout/IconCircleList"/>
    <dgm:cxn modelId="{5495E67E-E675-4B35-9E50-EF03273C3681}" type="presParOf" srcId="{98B32656-EB2E-4028-92C7-FEFEDFBEAEAD}" destId="{F4E638C3-DFF4-4630-A600-6922902CA195}" srcOrd="2" destOrd="0" presId="urn:microsoft.com/office/officeart/2018/2/layout/IconCircleList"/>
    <dgm:cxn modelId="{EAAEB4A6-6402-49F1-90EF-223E7803FFAB}" type="presParOf" srcId="{98B32656-EB2E-4028-92C7-FEFEDFBEAEAD}" destId="{DBA9A18B-0932-4969-A4B1-01F6B528B02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5C0179-F757-4740-B617-99A499249E2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3E989E-057D-495E-A303-0C8E36D5E26C}">
      <dgm:prSet custT="1"/>
      <dgm:spPr/>
      <dgm:t>
        <a:bodyPr/>
        <a:lstStyle/>
        <a:p>
          <a:r>
            <a:rPr lang="en-US" sz="3200" b="1" dirty="0"/>
            <a:t>Client Report Form </a:t>
          </a:r>
          <a:r>
            <a:rPr lang="en-US" sz="2800" dirty="0"/>
            <a:t>(to be filled out by the tutor within 24 hours of your appointment)</a:t>
          </a:r>
        </a:p>
      </dgm:t>
    </dgm:pt>
    <dgm:pt modelId="{C3920FA3-5115-4DA6-BEEF-640E243FB951}" type="parTrans" cxnId="{F0C0A6A6-113C-4D1B-81C9-6A4FEACA2904}">
      <dgm:prSet/>
      <dgm:spPr/>
      <dgm:t>
        <a:bodyPr/>
        <a:lstStyle/>
        <a:p>
          <a:endParaRPr lang="en-US" sz="2000"/>
        </a:p>
      </dgm:t>
    </dgm:pt>
    <dgm:pt modelId="{08A42B57-2FE4-477F-BF15-5B3C0A89F00E}" type="sibTrans" cxnId="{F0C0A6A6-113C-4D1B-81C9-6A4FEACA2904}">
      <dgm:prSet custT="1"/>
      <dgm:spPr/>
      <dgm:t>
        <a:bodyPr/>
        <a:lstStyle/>
        <a:p>
          <a:endParaRPr lang="en-US" sz="4000"/>
        </a:p>
      </dgm:t>
    </dgm:pt>
    <dgm:pt modelId="{F2764D7A-089C-4C03-BB10-5358DE6AC9B0}">
      <dgm:prSet custT="1"/>
      <dgm:spPr/>
      <dgm:t>
        <a:bodyPr/>
        <a:lstStyle/>
        <a:p>
          <a:pPr algn="r"/>
          <a:r>
            <a:rPr lang="en-US" sz="3200" b="1" dirty="0"/>
            <a:t>CAP Studios Student Survey </a:t>
          </a:r>
          <a:r>
            <a:rPr lang="en-US" sz="2800" dirty="0"/>
            <a:t>(to be filled out by the tutee within 24 hours of receiving client report form)</a:t>
          </a:r>
        </a:p>
      </dgm:t>
    </dgm:pt>
    <dgm:pt modelId="{96A31B3A-BD38-4074-A81D-FD74BF7040FA}" type="parTrans" cxnId="{94223108-3663-4E58-9A56-947CDACE4711}">
      <dgm:prSet/>
      <dgm:spPr/>
      <dgm:t>
        <a:bodyPr/>
        <a:lstStyle/>
        <a:p>
          <a:endParaRPr lang="en-US" sz="2000"/>
        </a:p>
      </dgm:t>
    </dgm:pt>
    <dgm:pt modelId="{03EF0D39-DBE0-47A1-8603-FD2C78831BB9}" type="sibTrans" cxnId="{94223108-3663-4E58-9A56-947CDACE4711}">
      <dgm:prSet/>
      <dgm:spPr/>
      <dgm:t>
        <a:bodyPr/>
        <a:lstStyle/>
        <a:p>
          <a:endParaRPr lang="en-US" sz="2000"/>
        </a:p>
      </dgm:t>
    </dgm:pt>
    <dgm:pt modelId="{5E519533-EC8A-4258-95EB-9FADAC02BF0C}" type="pres">
      <dgm:prSet presAssocID="{C25C0179-F757-4740-B617-99A499249E2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6BF16F-BB95-48C2-88D5-3C2A341CD6F5}" type="pres">
      <dgm:prSet presAssocID="{C25C0179-F757-4740-B617-99A499249E28}" presName="dummyMaxCanvas" presStyleCnt="0">
        <dgm:presLayoutVars/>
      </dgm:prSet>
      <dgm:spPr/>
    </dgm:pt>
    <dgm:pt modelId="{041EE483-F0B4-48C9-A3F0-4A63BDA02BE1}" type="pres">
      <dgm:prSet presAssocID="{C25C0179-F757-4740-B617-99A499249E28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91B256-1C54-48A4-9267-6B985FD37686}" type="pres">
      <dgm:prSet presAssocID="{C25C0179-F757-4740-B617-99A499249E28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0ECC97-0881-4FF7-B048-DBF752F8100B}" type="pres">
      <dgm:prSet presAssocID="{C25C0179-F757-4740-B617-99A499249E28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FF7C7-7F36-4F82-9F26-2B29E61BE1DC}" type="pres">
      <dgm:prSet presAssocID="{C25C0179-F757-4740-B617-99A499249E28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6A8AD9-A283-409F-9BEF-B60566AC3E32}" type="pres">
      <dgm:prSet presAssocID="{C25C0179-F757-4740-B617-99A499249E28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655695-78DD-4233-B786-A016B924C042}" type="presOf" srcId="{843E989E-057D-495E-A303-0C8E36D5E26C}" destId="{041EE483-F0B4-48C9-A3F0-4A63BDA02BE1}" srcOrd="0" destOrd="0" presId="urn:microsoft.com/office/officeart/2005/8/layout/vProcess5"/>
    <dgm:cxn modelId="{F0C0A6A6-113C-4D1B-81C9-6A4FEACA2904}" srcId="{C25C0179-F757-4740-B617-99A499249E28}" destId="{843E989E-057D-495E-A303-0C8E36D5E26C}" srcOrd="0" destOrd="0" parTransId="{C3920FA3-5115-4DA6-BEEF-640E243FB951}" sibTransId="{08A42B57-2FE4-477F-BF15-5B3C0A89F00E}"/>
    <dgm:cxn modelId="{4390FB59-3B23-49EF-BCBC-AF9FFBF5B203}" type="presOf" srcId="{F2764D7A-089C-4C03-BB10-5358DE6AC9B0}" destId="{F591B256-1C54-48A4-9267-6B985FD37686}" srcOrd="0" destOrd="0" presId="urn:microsoft.com/office/officeart/2005/8/layout/vProcess5"/>
    <dgm:cxn modelId="{E9F2E14C-9816-46AC-BD79-4BC54084C1F3}" type="presOf" srcId="{F2764D7A-089C-4C03-BB10-5358DE6AC9B0}" destId="{796A8AD9-A283-409F-9BEF-B60566AC3E32}" srcOrd="1" destOrd="0" presId="urn:microsoft.com/office/officeart/2005/8/layout/vProcess5"/>
    <dgm:cxn modelId="{94223108-3663-4E58-9A56-947CDACE4711}" srcId="{C25C0179-F757-4740-B617-99A499249E28}" destId="{F2764D7A-089C-4C03-BB10-5358DE6AC9B0}" srcOrd="1" destOrd="0" parTransId="{96A31B3A-BD38-4074-A81D-FD74BF7040FA}" sibTransId="{03EF0D39-DBE0-47A1-8603-FD2C78831BB9}"/>
    <dgm:cxn modelId="{68140FE7-8275-49A9-AB9B-AC4833D3B560}" type="presOf" srcId="{C25C0179-F757-4740-B617-99A499249E28}" destId="{5E519533-EC8A-4258-95EB-9FADAC02BF0C}" srcOrd="0" destOrd="0" presId="urn:microsoft.com/office/officeart/2005/8/layout/vProcess5"/>
    <dgm:cxn modelId="{1BE7A3C5-3DC3-4A7B-AF59-B05C716BA787}" type="presOf" srcId="{08A42B57-2FE4-477F-BF15-5B3C0A89F00E}" destId="{070ECC97-0881-4FF7-B048-DBF752F8100B}" srcOrd="0" destOrd="0" presId="urn:microsoft.com/office/officeart/2005/8/layout/vProcess5"/>
    <dgm:cxn modelId="{2B03A1BA-1249-4244-9CC1-A64AFE39C154}" type="presOf" srcId="{843E989E-057D-495E-A303-0C8E36D5E26C}" destId="{A02FF7C7-7F36-4F82-9F26-2B29E61BE1DC}" srcOrd="1" destOrd="0" presId="urn:microsoft.com/office/officeart/2005/8/layout/vProcess5"/>
    <dgm:cxn modelId="{2FFE1DAD-A2D1-4B9C-A2A3-D8E6B1AFF2E8}" type="presParOf" srcId="{5E519533-EC8A-4258-95EB-9FADAC02BF0C}" destId="{436BF16F-BB95-48C2-88D5-3C2A341CD6F5}" srcOrd="0" destOrd="0" presId="urn:microsoft.com/office/officeart/2005/8/layout/vProcess5"/>
    <dgm:cxn modelId="{F7ED9FD5-00D2-445D-BB1E-548E3DAA4A15}" type="presParOf" srcId="{5E519533-EC8A-4258-95EB-9FADAC02BF0C}" destId="{041EE483-F0B4-48C9-A3F0-4A63BDA02BE1}" srcOrd="1" destOrd="0" presId="urn:microsoft.com/office/officeart/2005/8/layout/vProcess5"/>
    <dgm:cxn modelId="{D779DB84-1D39-46B3-BAD7-9B5B9C2A9D8D}" type="presParOf" srcId="{5E519533-EC8A-4258-95EB-9FADAC02BF0C}" destId="{F591B256-1C54-48A4-9267-6B985FD37686}" srcOrd="2" destOrd="0" presId="urn:microsoft.com/office/officeart/2005/8/layout/vProcess5"/>
    <dgm:cxn modelId="{90733502-95E3-450C-8C55-51AB7B67E862}" type="presParOf" srcId="{5E519533-EC8A-4258-95EB-9FADAC02BF0C}" destId="{070ECC97-0881-4FF7-B048-DBF752F8100B}" srcOrd="3" destOrd="0" presId="urn:microsoft.com/office/officeart/2005/8/layout/vProcess5"/>
    <dgm:cxn modelId="{4127DCBB-90EC-406C-B61E-D01F328F4BC1}" type="presParOf" srcId="{5E519533-EC8A-4258-95EB-9FADAC02BF0C}" destId="{A02FF7C7-7F36-4F82-9F26-2B29E61BE1DC}" srcOrd="4" destOrd="0" presId="urn:microsoft.com/office/officeart/2005/8/layout/vProcess5"/>
    <dgm:cxn modelId="{617BB590-A651-4AD5-B218-217FB94ADC21}" type="presParOf" srcId="{5E519533-EC8A-4258-95EB-9FADAC02BF0C}" destId="{796A8AD9-A283-409F-9BEF-B60566AC3E32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448A1-7F5F-4A97-8F90-E8F8DC95413D}">
      <dsp:nvSpPr>
        <dsp:cNvPr id="0" name=""/>
        <dsp:cNvSpPr/>
      </dsp:nvSpPr>
      <dsp:spPr>
        <a:xfrm>
          <a:off x="2182230" y="2004"/>
          <a:ext cx="8728923" cy="87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65" tIns="223418" rIns="169365" bIns="22341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Review assignment guidelines and listen to student concerns in order to provide helpful feedback</a:t>
          </a:r>
        </a:p>
      </dsp:txBody>
      <dsp:txXfrm>
        <a:off x="2182230" y="2004"/>
        <a:ext cx="8728923" cy="879596"/>
      </dsp:txXfrm>
    </dsp:sp>
    <dsp:sp modelId="{605FD093-F35B-44E5-89FE-2B9432271CDA}">
      <dsp:nvSpPr>
        <dsp:cNvPr id="0" name=""/>
        <dsp:cNvSpPr/>
      </dsp:nvSpPr>
      <dsp:spPr>
        <a:xfrm>
          <a:off x="0" y="2004"/>
          <a:ext cx="2182230" cy="8795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476" tIns="86885" rIns="115476" bIns="86885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Review</a:t>
          </a:r>
          <a:endParaRPr lang="en-US" sz="3200" kern="1200" dirty="0"/>
        </a:p>
      </dsp:txBody>
      <dsp:txXfrm>
        <a:off x="0" y="2004"/>
        <a:ext cx="2182230" cy="879596"/>
      </dsp:txXfrm>
    </dsp:sp>
    <dsp:sp modelId="{D1020522-B5F3-4718-8081-BECBE6C842E2}">
      <dsp:nvSpPr>
        <dsp:cNvPr id="0" name=""/>
        <dsp:cNvSpPr/>
      </dsp:nvSpPr>
      <dsp:spPr>
        <a:xfrm>
          <a:off x="2182230" y="934377"/>
          <a:ext cx="8728923" cy="87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65" tIns="223418" rIns="169365" bIns="22341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Help students understand a concept or a specific topic</a:t>
          </a:r>
        </a:p>
      </dsp:txBody>
      <dsp:txXfrm>
        <a:off x="2182230" y="934377"/>
        <a:ext cx="8728923" cy="879596"/>
      </dsp:txXfrm>
    </dsp:sp>
    <dsp:sp modelId="{F286FA4D-B2A9-4D9E-AFEC-00FADFE0733B}">
      <dsp:nvSpPr>
        <dsp:cNvPr id="0" name=""/>
        <dsp:cNvSpPr/>
      </dsp:nvSpPr>
      <dsp:spPr>
        <a:xfrm>
          <a:off x="0" y="934377"/>
          <a:ext cx="2182230" cy="8795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476" tIns="86885" rIns="115476" bIns="86885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Help</a:t>
          </a:r>
          <a:endParaRPr lang="en-US" sz="3200" kern="1200" dirty="0"/>
        </a:p>
      </dsp:txBody>
      <dsp:txXfrm>
        <a:off x="0" y="934377"/>
        <a:ext cx="2182230" cy="879596"/>
      </dsp:txXfrm>
    </dsp:sp>
    <dsp:sp modelId="{1B004E53-BF9A-4CEA-AB3A-06DFA760EC65}">
      <dsp:nvSpPr>
        <dsp:cNvPr id="0" name=""/>
        <dsp:cNvSpPr/>
      </dsp:nvSpPr>
      <dsp:spPr>
        <a:xfrm>
          <a:off x="2182230" y="1866750"/>
          <a:ext cx="8728923" cy="87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65" tIns="223418" rIns="169365" bIns="22341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Assist with all stages of the writing process, including brainstorming, planning, drafting, and revising</a:t>
          </a:r>
        </a:p>
      </dsp:txBody>
      <dsp:txXfrm>
        <a:off x="2182230" y="1866750"/>
        <a:ext cx="8728923" cy="879596"/>
      </dsp:txXfrm>
    </dsp:sp>
    <dsp:sp modelId="{743306B7-4079-497E-BA37-F7FE7D436480}">
      <dsp:nvSpPr>
        <dsp:cNvPr id="0" name=""/>
        <dsp:cNvSpPr/>
      </dsp:nvSpPr>
      <dsp:spPr>
        <a:xfrm>
          <a:off x="0" y="1866750"/>
          <a:ext cx="2182230" cy="8795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476" tIns="86885" rIns="115476" bIns="86885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Assist</a:t>
          </a:r>
          <a:endParaRPr lang="en-US" sz="3200" kern="1200" dirty="0"/>
        </a:p>
      </dsp:txBody>
      <dsp:txXfrm>
        <a:off x="0" y="1866750"/>
        <a:ext cx="2182230" cy="879596"/>
      </dsp:txXfrm>
    </dsp:sp>
    <dsp:sp modelId="{B8A76A73-2E5D-46F7-A2B4-CB26F080A6BF}">
      <dsp:nvSpPr>
        <dsp:cNvPr id="0" name=""/>
        <dsp:cNvSpPr/>
      </dsp:nvSpPr>
      <dsp:spPr>
        <a:xfrm>
          <a:off x="2182230" y="2799122"/>
          <a:ext cx="8728923" cy="87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65" tIns="223418" rIns="169365" bIns="22341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Encourage students to formulate and develop their own ideas</a:t>
          </a:r>
        </a:p>
      </dsp:txBody>
      <dsp:txXfrm>
        <a:off x="2182230" y="2799122"/>
        <a:ext cx="8728923" cy="879596"/>
      </dsp:txXfrm>
    </dsp:sp>
    <dsp:sp modelId="{9BE5D056-268A-4395-B8D5-94A5A5C0E194}">
      <dsp:nvSpPr>
        <dsp:cNvPr id="0" name=""/>
        <dsp:cNvSpPr/>
      </dsp:nvSpPr>
      <dsp:spPr>
        <a:xfrm>
          <a:off x="0" y="2799122"/>
          <a:ext cx="2182230" cy="8795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476" tIns="86885" rIns="115476" bIns="86885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Encourage</a:t>
          </a:r>
          <a:endParaRPr lang="en-US" sz="3200" kern="1200" dirty="0"/>
        </a:p>
      </dsp:txBody>
      <dsp:txXfrm>
        <a:off x="0" y="2799122"/>
        <a:ext cx="2182230" cy="879596"/>
      </dsp:txXfrm>
    </dsp:sp>
    <dsp:sp modelId="{DB1F0E0F-6636-4C2C-AB1A-1A723011BCC9}">
      <dsp:nvSpPr>
        <dsp:cNvPr id="0" name=""/>
        <dsp:cNvSpPr/>
      </dsp:nvSpPr>
      <dsp:spPr>
        <a:xfrm>
          <a:off x="2182230" y="3731495"/>
          <a:ext cx="8728923" cy="879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365" tIns="223418" rIns="169365" bIns="22341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Point students to additional resources related to their major, course, or assignment</a:t>
          </a:r>
        </a:p>
      </dsp:txBody>
      <dsp:txXfrm>
        <a:off x="2182230" y="3731495"/>
        <a:ext cx="8728923" cy="879596"/>
      </dsp:txXfrm>
    </dsp:sp>
    <dsp:sp modelId="{BE31BE1A-121D-4AA0-9941-E37F602EB8EC}">
      <dsp:nvSpPr>
        <dsp:cNvPr id="0" name=""/>
        <dsp:cNvSpPr/>
      </dsp:nvSpPr>
      <dsp:spPr>
        <a:xfrm>
          <a:off x="0" y="3731495"/>
          <a:ext cx="2182230" cy="8795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476" tIns="86885" rIns="115476" bIns="86885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Point</a:t>
          </a:r>
          <a:endParaRPr lang="en-US" sz="3200" kern="1200" dirty="0"/>
        </a:p>
      </dsp:txBody>
      <dsp:txXfrm>
        <a:off x="0" y="3731495"/>
        <a:ext cx="2182230" cy="8795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4359FA-9D1E-4753-92BB-48F519DBFE5E}">
      <dsp:nvSpPr>
        <dsp:cNvPr id="0" name=""/>
        <dsp:cNvSpPr/>
      </dsp:nvSpPr>
      <dsp:spPr>
        <a:xfrm>
          <a:off x="226090" y="951289"/>
          <a:ext cx="914090" cy="91409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1BB6DB-E5BC-4E08-8237-729DCB3E321C}">
      <dsp:nvSpPr>
        <dsp:cNvPr id="0" name=""/>
        <dsp:cNvSpPr/>
      </dsp:nvSpPr>
      <dsp:spPr>
        <a:xfrm>
          <a:off x="418049" y="1143248"/>
          <a:ext cx="530172" cy="5301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F37DE-CF03-495E-8F0B-88542EE1537F}">
      <dsp:nvSpPr>
        <dsp:cNvPr id="0" name=""/>
        <dsp:cNvSpPr/>
      </dsp:nvSpPr>
      <dsp:spPr>
        <a:xfrm>
          <a:off x="1336057" y="951289"/>
          <a:ext cx="2154641" cy="914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Proofread or edit essays</a:t>
          </a:r>
        </a:p>
      </dsp:txBody>
      <dsp:txXfrm>
        <a:off x="1336057" y="951289"/>
        <a:ext cx="2154641" cy="914090"/>
      </dsp:txXfrm>
    </dsp:sp>
    <dsp:sp modelId="{7421C21A-49A1-4F98-8DF2-2BA52E7809B7}">
      <dsp:nvSpPr>
        <dsp:cNvPr id="0" name=""/>
        <dsp:cNvSpPr/>
      </dsp:nvSpPr>
      <dsp:spPr>
        <a:xfrm>
          <a:off x="3866128" y="951289"/>
          <a:ext cx="914090" cy="91409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CBDC19-5222-4AAF-9F70-9E0F6876BBEC}">
      <dsp:nvSpPr>
        <dsp:cNvPr id="0" name=""/>
        <dsp:cNvSpPr/>
      </dsp:nvSpPr>
      <dsp:spPr>
        <a:xfrm>
          <a:off x="4058087" y="1143248"/>
          <a:ext cx="530172" cy="5301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E37EDD-E386-4583-AA80-8D87B95E0FEF}">
      <dsp:nvSpPr>
        <dsp:cNvPr id="0" name=""/>
        <dsp:cNvSpPr/>
      </dsp:nvSpPr>
      <dsp:spPr>
        <a:xfrm>
          <a:off x="4976095" y="951289"/>
          <a:ext cx="2154641" cy="914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Guarantee that students will master the material</a:t>
          </a:r>
        </a:p>
      </dsp:txBody>
      <dsp:txXfrm>
        <a:off x="4976095" y="951289"/>
        <a:ext cx="2154641" cy="914090"/>
      </dsp:txXfrm>
    </dsp:sp>
    <dsp:sp modelId="{144F4DEC-C1B3-4293-8980-754E4AA5C02A}">
      <dsp:nvSpPr>
        <dsp:cNvPr id="0" name=""/>
        <dsp:cNvSpPr/>
      </dsp:nvSpPr>
      <dsp:spPr>
        <a:xfrm>
          <a:off x="7506166" y="951289"/>
          <a:ext cx="914090" cy="91409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52ECC9-33AF-42A0-9D9B-9996F5AA1923}">
      <dsp:nvSpPr>
        <dsp:cNvPr id="0" name=""/>
        <dsp:cNvSpPr/>
      </dsp:nvSpPr>
      <dsp:spPr>
        <a:xfrm>
          <a:off x="7698125" y="1143248"/>
          <a:ext cx="530172" cy="53017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F0C0B-845C-4E49-96CA-1510E44FB327}">
      <dsp:nvSpPr>
        <dsp:cNvPr id="0" name=""/>
        <dsp:cNvSpPr/>
      </dsp:nvSpPr>
      <dsp:spPr>
        <a:xfrm>
          <a:off x="8616133" y="951289"/>
          <a:ext cx="2154641" cy="914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Speculate about what grade a student might receive</a:t>
          </a:r>
        </a:p>
      </dsp:txBody>
      <dsp:txXfrm>
        <a:off x="8616133" y="951289"/>
        <a:ext cx="2154641" cy="914090"/>
      </dsp:txXfrm>
    </dsp:sp>
    <dsp:sp modelId="{64A71D31-D334-41BB-8136-1B1E1BFB71E7}">
      <dsp:nvSpPr>
        <dsp:cNvPr id="0" name=""/>
        <dsp:cNvSpPr/>
      </dsp:nvSpPr>
      <dsp:spPr>
        <a:xfrm>
          <a:off x="226090" y="2629511"/>
          <a:ext cx="914090" cy="91409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EE1E65-3DF5-4927-8860-CB4ADD798F7F}">
      <dsp:nvSpPr>
        <dsp:cNvPr id="0" name=""/>
        <dsp:cNvSpPr/>
      </dsp:nvSpPr>
      <dsp:spPr>
        <a:xfrm>
          <a:off x="418049" y="2821470"/>
          <a:ext cx="530172" cy="53017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86FEC-4A01-4237-87F3-038486FFA98B}">
      <dsp:nvSpPr>
        <dsp:cNvPr id="0" name=""/>
        <dsp:cNvSpPr/>
      </dsp:nvSpPr>
      <dsp:spPr>
        <a:xfrm>
          <a:off x="1336057" y="2629511"/>
          <a:ext cx="2154641" cy="914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Critique, criticize, or talk in any other way about instructors or their grading practices</a:t>
          </a:r>
        </a:p>
      </dsp:txBody>
      <dsp:txXfrm>
        <a:off x="1336057" y="2629511"/>
        <a:ext cx="2154641" cy="914090"/>
      </dsp:txXfrm>
    </dsp:sp>
    <dsp:sp modelId="{D10292E4-50A7-4304-B75F-B2E32382EC7C}">
      <dsp:nvSpPr>
        <dsp:cNvPr id="0" name=""/>
        <dsp:cNvSpPr/>
      </dsp:nvSpPr>
      <dsp:spPr>
        <a:xfrm>
          <a:off x="3866128" y="2629511"/>
          <a:ext cx="914090" cy="91409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0C3A3E-9D5E-41FA-84D0-E4A2E55A94B3}">
      <dsp:nvSpPr>
        <dsp:cNvPr id="0" name=""/>
        <dsp:cNvSpPr/>
      </dsp:nvSpPr>
      <dsp:spPr>
        <a:xfrm>
          <a:off x="4058087" y="2821470"/>
          <a:ext cx="530172" cy="53017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40735E-4001-4416-AA0D-AED5814739E8}">
      <dsp:nvSpPr>
        <dsp:cNvPr id="0" name=""/>
        <dsp:cNvSpPr/>
      </dsp:nvSpPr>
      <dsp:spPr>
        <a:xfrm>
          <a:off x="4976095" y="2629511"/>
          <a:ext cx="2154641" cy="914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Provide last-minute solutions to poor time management </a:t>
          </a:r>
        </a:p>
      </dsp:txBody>
      <dsp:txXfrm>
        <a:off x="4976095" y="2629511"/>
        <a:ext cx="2154641" cy="914090"/>
      </dsp:txXfrm>
    </dsp:sp>
    <dsp:sp modelId="{52DDA696-BB01-432D-90DC-2716013FE319}">
      <dsp:nvSpPr>
        <dsp:cNvPr id="0" name=""/>
        <dsp:cNvSpPr/>
      </dsp:nvSpPr>
      <dsp:spPr>
        <a:xfrm>
          <a:off x="7506166" y="2629511"/>
          <a:ext cx="914090" cy="91409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D0C88F-3A5A-4543-BF3F-79E5DEEA8DFF}">
      <dsp:nvSpPr>
        <dsp:cNvPr id="0" name=""/>
        <dsp:cNvSpPr/>
      </dsp:nvSpPr>
      <dsp:spPr>
        <a:xfrm>
          <a:off x="7698125" y="2821470"/>
          <a:ext cx="530172" cy="53017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A9A18B-0932-4969-A4B1-01F6B528B02B}">
      <dsp:nvSpPr>
        <dsp:cNvPr id="0" name=""/>
        <dsp:cNvSpPr/>
      </dsp:nvSpPr>
      <dsp:spPr>
        <a:xfrm>
          <a:off x="8616133" y="2629511"/>
          <a:ext cx="2154641" cy="914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Offer advice on non-academic matters</a:t>
          </a:r>
        </a:p>
      </dsp:txBody>
      <dsp:txXfrm>
        <a:off x="8616133" y="2629511"/>
        <a:ext cx="2154641" cy="9140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1EE483-F0B4-48C9-A3F0-4A63BDA02BE1}">
      <dsp:nvSpPr>
        <dsp:cNvPr id="0" name=""/>
        <dsp:cNvSpPr/>
      </dsp:nvSpPr>
      <dsp:spPr>
        <a:xfrm>
          <a:off x="0" y="0"/>
          <a:ext cx="8740311" cy="17693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/>
            <a:t>Client Report Form </a:t>
          </a:r>
          <a:r>
            <a:rPr lang="en-US" sz="2800" kern="1200" dirty="0"/>
            <a:t>(to be filled out by the tutor within 24 hours of your appointment)</a:t>
          </a:r>
        </a:p>
      </dsp:txBody>
      <dsp:txXfrm>
        <a:off x="51823" y="51823"/>
        <a:ext cx="6911535" cy="1665718"/>
      </dsp:txXfrm>
    </dsp:sp>
    <dsp:sp modelId="{F591B256-1C54-48A4-9267-6B985FD37686}">
      <dsp:nvSpPr>
        <dsp:cNvPr id="0" name=""/>
        <dsp:cNvSpPr/>
      </dsp:nvSpPr>
      <dsp:spPr>
        <a:xfrm>
          <a:off x="1542407" y="2162556"/>
          <a:ext cx="8740311" cy="17693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/>
            <a:t>CAP Studios Student Survey </a:t>
          </a:r>
          <a:r>
            <a:rPr lang="en-US" sz="2800" kern="1200" dirty="0"/>
            <a:t>(to be filled out by the tutee within 24 hours of receiving client report form)</a:t>
          </a:r>
        </a:p>
      </dsp:txBody>
      <dsp:txXfrm>
        <a:off x="1594230" y="2214379"/>
        <a:ext cx="5944170" cy="1665718"/>
      </dsp:txXfrm>
    </dsp:sp>
    <dsp:sp modelId="{070ECC97-0881-4FF7-B048-DBF752F8100B}">
      <dsp:nvSpPr>
        <dsp:cNvPr id="0" name=""/>
        <dsp:cNvSpPr/>
      </dsp:nvSpPr>
      <dsp:spPr>
        <a:xfrm>
          <a:off x="7590224" y="1390916"/>
          <a:ext cx="1150086" cy="115008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/>
        </a:p>
      </dsp:txBody>
      <dsp:txXfrm>
        <a:off x="7848993" y="1390916"/>
        <a:ext cx="632548" cy="865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E4BF8-879C-44E1-A3D4-DCED98779FCD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BBD3D-6817-4649-A5C2-6919BC022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54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Peer is emphasized here, they have experienced this class before,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BBD3D-6817-4649-A5C2-6919BC0224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50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Hey I don’t know how to write a thesis statement and the tutor will walk you through that thought process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BBD3D-6817-4649-A5C2-6919BC0224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0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really important.</a:t>
            </a:r>
          </a:p>
          <a:p>
            <a:r>
              <a:rPr lang="en-US" dirty="0"/>
              <a:t>Do not review grammar or edit papers. </a:t>
            </a:r>
          </a:p>
          <a:p>
            <a:r>
              <a:rPr lang="en-US" dirty="0"/>
              <a:t>Onus is on student and instructor to understand the content</a:t>
            </a:r>
          </a:p>
          <a:p>
            <a:r>
              <a:rPr lang="en-US" dirty="0"/>
              <a:t>The tutor is not grading you at the end of the day and wont tell them about the teachers grading system</a:t>
            </a:r>
          </a:p>
          <a:p>
            <a:r>
              <a:rPr lang="en-US" dirty="0"/>
              <a:t>Helps to prevent procrastination, </a:t>
            </a:r>
          </a:p>
          <a:p>
            <a:r>
              <a:rPr lang="en-US" dirty="0"/>
              <a:t>Can help with study habits, but not on non academic matters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BBD3D-6817-4649-A5C2-6919BC0224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93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Helvetica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CAP Studio appointments are synchronous, which means you and your tutor will work together, at the same time, via Zoom.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Helvetica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Not necessary to upload assignment description or rubric because I am the TA for this class and will have that available already</a:t>
            </a:r>
            <a:endParaRPr lang="en-US" dirty="0"/>
          </a:p>
          <a:p>
            <a:r>
              <a:rPr lang="en-US" dirty="0"/>
              <a:t>Preface that only I do in person meetings everyone else is online</a:t>
            </a:r>
          </a:p>
          <a:p>
            <a:r>
              <a:rPr lang="en-US" dirty="0"/>
              <a:t>HOC are higher level problems like thesis statements and such</a:t>
            </a:r>
          </a:p>
          <a:p>
            <a:r>
              <a:rPr lang="en-US" dirty="0"/>
              <a:t>If u have time u can book a follow up appt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BBD3D-6817-4649-A5C2-6919BC0224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30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 need to submit copy of that form to canvas to prove that went</a:t>
            </a:r>
          </a:p>
          <a:p>
            <a:r>
              <a:rPr lang="en-US" dirty="0"/>
              <a:t>Important for feedback and they take it seriously so we can modify our practices to help best</a:t>
            </a:r>
          </a:p>
          <a:p>
            <a:r>
              <a:rPr lang="en-US" dirty="0"/>
              <a:t>Helps us vote for tutor of the year </a:t>
            </a:r>
          </a:p>
          <a:p>
            <a:r>
              <a:rPr lang="en-US" dirty="0"/>
              <a:t>If they were kind and empathetic or dutiful and responsive let us know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BBD3D-6817-4649-A5C2-6919BC0224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3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go to the word doc that walks them thru</a:t>
            </a:r>
          </a:p>
          <a:p>
            <a:r>
              <a:rPr lang="en-US" dirty="0"/>
              <a:t>HAVE to use UIS email or it will not work</a:t>
            </a:r>
          </a:p>
          <a:p>
            <a:r>
              <a:rPr lang="en-US" dirty="0"/>
              <a:t>Put 2025 for graduation year and can change manually later </a:t>
            </a:r>
          </a:p>
          <a:p>
            <a:r>
              <a:rPr lang="en-US" dirty="0"/>
              <a:t>Look at tutors information, like deciding between two for same time, click on their names to get their bio info and times available</a:t>
            </a:r>
          </a:p>
          <a:p>
            <a:r>
              <a:rPr lang="en-US" dirty="0"/>
              <a:t>Once selected, fill in course number and instructor, then describe your general help u might need, then upload the files,</a:t>
            </a:r>
          </a:p>
          <a:p>
            <a:r>
              <a:rPr lang="en-US" dirty="0"/>
              <a:t>Then get email confirmation</a:t>
            </a:r>
          </a:p>
          <a:p>
            <a:r>
              <a:rPr lang="en-US" dirty="0"/>
              <a:t>HAVE to book appointment 24 hours in advance so we can look over the content before hand, each tutor has a zoom link in bio and so u copy and paste the zoom link</a:t>
            </a:r>
          </a:p>
          <a:p>
            <a:r>
              <a:rPr lang="en-US" dirty="0"/>
              <a:t>Always can email </a:t>
            </a:r>
            <a:r>
              <a:rPr lang="en-US" dirty="0" err="1"/>
              <a:t>diana</a:t>
            </a:r>
            <a:r>
              <a:rPr lang="en-US" dirty="0"/>
              <a:t> </a:t>
            </a:r>
            <a:r>
              <a:rPr lang="en-US" dirty="0" err="1"/>
              <a:t>dabek</a:t>
            </a:r>
            <a:r>
              <a:rPr lang="en-US" dirty="0"/>
              <a:t> about probs there may be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9BBD3D-6817-4649-A5C2-6919BC0224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18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C230F8A-5D60-0840-B3A4-DAC1F83A26E1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5529264-D68D-5541-83F1-20B1C5743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28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0F8A-5D60-0840-B3A4-DAC1F83A26E1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29264-D68D-5541-83F1-20B1C5743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11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0F8A-5D60-0840-B3A4-DAC1F83A26E1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29264-D68D-5541-83F1-20B1C5743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20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0F8A-5D60-0840-B3A4-DAC1F83A26E1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29264-D68D-5541-83F1-20B1C5743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93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C230F8A-5D60-0840-B3A4-DAC1F83A26E1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5529264-D68D-5541-83F1-20B1C5743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05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0F8A-5D60-0840-B3A4-DAC1F83A26E1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29264-D68D-5541-83F1-20B1C5743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0F8A-5D60-0840-B3A4-DAC1F83A26E1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29264-D68D-5541-83F1-20B1C5743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12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0F8A-5D60-0840-B3A4-DAC1F83A26E1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29264-D68D-5541-83F1-20B1C5743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69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0F8A-5D60-0840-B3A4-DAC1F83A26E1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29264-D68D-5541-83F1-20B1C5743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6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0F8A-5D60-0840-B3A4-DAC1F83A26E1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529264-D68D-5541-83F1-20B1C574314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01508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C230F8A-5D60-0840-B3A4-DAC1F83A26E1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529264-D68D-5541-83F1-20B1C574314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54440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C230F8A-5D60-0840-B3A4-DAC1F83A26E1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5529264-D68D-5541-83F1-20B1C5743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3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EB635-5088-B14F-9ED8-27A9566353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CAP STUDIOs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4048CA-BBA5-5E44-9C93-55D1BA6D25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681048"/>
          </a:xfrm>
        </p:spPr>
        <p:txBody>
          <a:bodyPr>
            <a:noAutofit/>
          </a:bodyPr>
          <a:lstStyle/>
          <a:p>
            <a:r>
              <a:rPr lang="en-US" sz="2000" dirty="0"/>
              <a:t>Presented by </a:t>
            </a:r>
            <a:r>
              <a:rPr lang="en-US" sz="2000"/>
              <a:t>Shelby </a:t>
            </a:r>
            <a:r>
              <a:rPr lang="en-US" sz="2000" smtClean="0"/>
              <a:t>Carbone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0551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8440E-111B-794C-AA4C-20B7ECAE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en-US"/>
              <a:t>Who we are</a:t>
            </a:r>
            <a:endParaRPr lang="en-US" dirty="0"/>
          </a:p>
        </p:txBody>
      </p:sp>
      <p:sp>
        <p:nvSpPr>
          <p:cNvPr id="2055" name="Rectangle 2054">
            <a:extLst>
              <a:ext uri="{FF2B5EF4-FFF2-40B4-BE49-F238E27FC236}">
                <a16:creationId xmlns:a16="http://schemas.microsoft.com/office/drawing/2014/main" id="{CD000060-D06D-4A48-BD8E-978966CCA7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54" y="727628"/>
            <a:ext cx="5367164" cy="541555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E4E5113-B3D0-40F8-9F39-B2C2BF92AE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978" y="886862"/>
            <a:ext cx="5054517" cy="509708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050" name="Picture 2" descr="Capital Scholars Honors Program - Home | Facebook">
            <a:extLst>
              <a:ext uri="{FF2B5EF4-FFF2-40B4-BE49-F238E27FC236}">
                <a16:creationId xmlns:a16="http://schemas.microsoft.com/office/drawing/2014/main" id="{3EC5CD16-9A23-FAED-63F3-2C12CF7CB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4017" y="1228185"/>
            <a:ext cx="4414438" cy="44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3BCD8-17D6-ED49-B535-1941878AD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1708489"/>
            <a:ext cx="4957554" cy="44709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 central mission of CAP Studios is to offer students a safe and comfortable environment where they can receive personalized assistance on their writing assignments. Our peer tutors have experience working with writers at all stages of the writing process—from drafting a thesis statement to revising a final draft.</a:t>
            </a:r>
          </a:p>
        </p:txBody>
      </p:sp>
    </p:spTree>
    <p:extLst>
      <p:ext uri="{BB962C8B-B14F-4D97-AF65-F5344CB8AC3E}">
        <p14:creationId xmlns:p14="http://schemas.microsoft.com/office/powerpoint/2010/main" val="58306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42CB0-1182-3A49-9778-3EA4F9172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98530"/>
          </a:xfrm>
        </p:spPr>
        <p:txBody>
          <a:bodyPr/>
          <a:lstStyle/>
          <a:p>
            <a:pPr algn="ctr"/>
            <a:r>
              <a:rPr lang="en-US" dirty="0"/>
              <a:t>What we do…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E4842970-3A35-BD4A-B27C-1592B5711F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1181963"/>
              </p:ext>
            </p:extLst>
          </p:nvPr>
        </p:nvGraphicFramePr>
        <p:xfrm>
          <a:off x="636999" y="1705509"/>
          <a:ext cx="10911154" cy="4613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520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4D330-2839-674E-BC8E-9D73097D7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we don’t do…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CA38F7C-9EFD-9885-90D8-41029346CF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1610080"/>
              </p:ext>
            </p:extLst>
          </p:nvPr>
        </p:nvGraphicFramePr>
        <p:xfrm>
          <a:off x="601578" y="1720515"/>
          <a:ext cx="10996865" cy="4494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8042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ow Much Should I Charge for Tutoring? [Ultimate 2022 Guide]">
            <a:extLst>
              <a:ext uri="{FF2B5EF4-FFF2-40B4-BE49-F238E27FC236}">
                <a16:creationId xmlns:a16="http://schemas.microsoft.com/office/drawing/2014/main" id="{480F550E-C65F-9675-68FA-25F1B68464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9" r="506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1391FA-1F0E-6E45-BE4D-84CCDCE8F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can you expect from a CAP Studios session?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E3FE4A2-598C-C64A-80BA-8B4E2578E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931920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Introductions and an inquiry about your visit</a:t>
            </a:r>
          </a:p>
          <a:p>
            <a:pPr marL="514350" lvl="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the prompt, assignment, and any other supporting documents</a:t>
            </a:r>
          </a:p>
          <a:p>
            <a:pPr marL="514350" lvl="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what YOU want to work on and focus on Higher Order Concerns (HOC) </a:t>
            </a:r>
          </a:p>
          <a:p>
            <a:pPr marL="514350" lvl="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Stick to your appointment time (either 30 or 60 minutes)</a:t>
            </a:r>
          </a:p>
          <a:p>
            <a:pPr marL="514350" lvl="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 a recap of what you worked on and what still needs to be done. If time permits, produce a revision plan. </a:t>
            </a:r>
          </a:p>
          <a:p>
            <a:pPr marL="514350" lvl="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necessary, book a follow-up appointment</a:t>
            </a:r>
          </a:p>
          <a:p>
            <a:pPr lvl="0">
              <a:spcAft>
                <a:spcPts val="600"/>
              </a:spcAft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79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6862C-B8E4-6D42-B2FA-8D3E2CFF3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CAP Studios Forms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0697359-07D0-76B8-0F2D-73D2B45403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9860204"/>
              </p:ext>
            </p:extLst>
          </p:nvPr>
        </p:nvGraphicFramePr>
        <p:xfrm>
          <a:off x="842481" y="2103120"/>
          <a:ext cx="10282719" cy="393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7144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46D9F-E55B-D063-74F4-59170EB8E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Future Reference…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E8371-2183-7801-D9B4-0B1A03B85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/>
              <a:t>Continuum </a:t>
            </a:r>
            <a:endParaRPr lang="en-US" i="1" dirty="0"/>
          </a:p>
          <a:p>
            <a:r>
              <a:rPr lang="en-US" b="0" i="1" dirty="0">
                <a:solidFill>
                  <a:srgbClr val="000000"/>
                </a:solidFill>
                <a:effectLst/>
                <a:latin typeface="Raleway" panose="020B0604020202020204" pitchFamily="2" charset="0"/>
              </a:rPr>
              <a:t>Continuum</a:t>
            </a:r>
            <a:r>
              <a:rPr lang="en-US" b="0" i="0" dirty="0">
                <a:solidFill>
                  <a:srgbClr val="000000"/>
                </a:solidFill>
                <a:effectLst/>
                <a:latin typeface="Raleway" panose="020B0604020202020204" pitchFamily="2" charset="0"/>
              </a:rPr>
              <a:t>, the Capital Scholars Honors Journal, is one of academic and artistic scholarship managed and edited by students of the Capital Scholars Honors Program at the University of Illinois Springfield. </a:t>
            </a:r>
            <a:r>
              <a:rPr lang="en-US" b="0" i="1" dirty="0">
                <a:solidFill>
                  <a:srgbClr val="000000"/>
                </a:solidFill>
                <a:effectLst/>
                <a:latin typeface="Raleway" panose="020B0604020202020204" pitchFamily="2" charset="0"/>
              </a:rPr>
              <a:t>Continuum</a:t>
            </a:r>
            <a:r>
              <a:rPr lang="en-US" b="0" i="0" dirty="0">
                <a:solidFill>
                  <a:srgbClr val="000000"/>
                </a:solidFill>
                <a:effectLst/>
                <a:latin typeface="Raleway" panose="020B0604020202020204" pitchFamily="2" charset="0"/>
              </a:rPr>
              <a:t> is published once per academic year and showcases the creative and intellectual talent of the Honors Program student body.</a:t>
            </a:r>
            <a:endParaRPr lang="en-US" dirty="0">
              <a:solidFill>
                <a:schemeClr val="accent3"/>
              </a:solidFill>
              <a:latin typeface="Gill Sans Nova Light" panose="020B0302020104020203" pitchFamily="34" charset="0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168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4082" y="474146"/>
            <a:ext cx="4472921" cy="1371600"/>
          </a:xfrm>
        </p:spPr>
        <p:txBody>
          <a:bodyPr>
            <a:normAutofit/>
          </a:bodyPr>
          <a:lstStyle/>
          <a:p>
            <a:r>
              <a:rPr lang="en-US" sz="4400" dirty="0"/>
              <a:t>People to know</a:t>
            </a:r>
          </a:p>
        </p:txBody>
      </p:sp>
      <p:sp>
        <p:nvSpPr>
          <p:cNvPr id="3093" name="Rectangle 3078">
            <a:extLst>
              <a:ext uri="{FF2B5EF4-FFF2-40B4-BE49-F238E27FC236}">
                <a16:creationId xmlns:a16="http://schemas.microsoft.com/office/drawing/2014/main" id="{8751C0E9-4187-482F-9E57-6F626A9C4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7945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4" name="Rectangle 3080">
            <a:extLst>
              <a:ext uri="{FF2B5EF4-FFF2-40B4-BE49-F238E27FC236}">
                <a16:creationId xmlns:a16="http://schemas.microsoft.com/office/drawing/2014/main" id="{A5D494F4-DB8B-4D3D-A107-4E84A0B74C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92243" y="239052"/>
            <a:ext cx="2722671" cy="24749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5" name="Rectangle 3082">
            <a:extLst>
              <a:ext uri="{FF2B5EF4-FFF2-40B4-BE49-F238E27FC236}">
                <a16:creationId xmlns:a16="http://schemas.microsoft.com/office/drawing/2014/main" id="{D3FC58BE-64BA-44F6-B62D-AA29B1BF6A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264" y="4154694"/>
            <a:ext cx="3324388" cy="24700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B4215E8F-BB4F-8B40-8920-CA4D11E8F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238464" y="3388461"/>
            <a:ext cx="3630228" cy="272267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4082" y="1840832"/>
            <a:ext cx="4472922" cy="4194208"/>
          </a:xfrm>
        </p:spPr>
        <p:txBody>
          <a:bodyPr>
            <a:noAutofit/>
          </a:bodyPr>
          <a:lstStyle/>
          <a:p>
            <a:r>
              <a:rPr lang="en-US" sz="2800" dirty="0"/>
              <a:t> Dr. Marc Klingshirn, CAP Honors Program Director (mklin2@uis.edu)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 Shelby </a:t>
            </a:r>
            <a:r>
              <a:rPr lang="en-US" sz="2800" dirty="0" smtClean="0"/>
              <a:t>Carbone</a:t>
            </a:r>
            <a:r>
              <a:rPr lang="en-US" sz="2800" dirty="0" smtClean="0"/>
              <a:t>, </a:t>
            </a:r>
            <a:r>
              <a:rPr lang="en-US" sz="2800" dirty="0"/>
              <a:t>Peer Tutoring Teaching Assistant (skarc2@uis.edu)</a:t>
            </a:r>
          </a:p>
        </p:txBody>
      </p:sp>
      <p:pic>
        <p:nvPicPr>
          <p:cNvPr id="1026" name="Picture 2" descr="Dr. Marc Klingshirn">
            <a:extLst>
              <a:ext uri="{FF2B5EF4-FFF2-40B4-BE49-F238E27FC236}">
                <a16:creationId xmlns:a16="http://schemas.microsoft.com/office/drawing/2014/main" id="{92393FA5-DDD3-4EC9-1755-84DE6626B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5" y="291200"/>
            <a:ext cx="3256152" cy="363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2134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{0B963E71-EC34-D549-976B-45F9568A1837}tf10001067</Template>
  <TotalTime>2854</TotalTime>
  <Words>761</Words>
  <Application>Microsoft Office PowerPoint</Application>
  <PresentationFormat>Widescreen</PresentationFormat>
  <Paragraphs>71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Calibri</vt:lpstr>
      <vt:lpstr>Century Gothic</vt:lpstr>
      <vt:lpstr>Garamond</vt:lpstr>
      <vt:lpstr>Gill Sans Nova Light</vt:lpstr>
      <vt:lpstr>Helvetica</vt:lpstr>
      <vt:lpstr>MS Mincho</vt:lpstr>
      <vt:lpstr>Raleway</vt:lpstr>
      <vt:lpstr>Times New Roman</vt:lpstr>
      <vt:lpstr>Savon</vt:lpstr>
      <vt:lpstr>CAP STUDIOs</vt:lpstr>
      <vt:lpstr>Who we are</vt:lpstr>
      <vt:lpstr>What we do…</vt:lpstr>
      <vt:lpstr>What we don’t do…</vt:lpstr>
      <vt:lpstr>What can you expect from a CAP Studios session?</vt:lpstr>
      <vt:lpstr>CAP Studios Forms</vt:lpstr>
      <vt:lpstr>For Future Reference…</vt:lpstr>
      <vt:lpstr>People to know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 STUDIOs</dc:title>
  <dc:creator>Microsoft Office User</dc:creator>
  <cp:lastModifiedBy>Barker, Karen K</cp:lastModifiedBy>
  <cp:revision>39</cp:revision>
  <dcterms:created xsi:type="dcterms:W3CDTF">2020-01-27T18:19:39Z</dcterms:created>
  <dcterms:modified xsi:type="dcterms:W3CDTF">2024-08-22T21:29:24Z</dcterms:modified>
</cp:coreProperties>
</file>