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4"/>
  </p:sldMasterIdLst>
  <p:notesMasterIdLst>
    <p:notesMasterId r:id="rId37"/>
  </p:notesMasterIdLst>
  <p:handoutMasterIdLst>
    <p:handoutMasterId r:id="rId38"/>
  </p:handoutMasterIdLst>
  <p:sldIdLst>
    <p:sldId id="258" r:id="rId5"/>
    <p:sldId id="284" r:id="rId6"/>
    <p:sldId id="261" r:id="rId7"/>
    <p:sldId id="262" r:id="rId8"/>
    <p:sldId id="263" r:id="rId9"/>
    <p:sldId id="264" r:id="rId10"/>
    <p:sldId id="287" r:id="rId11"/>
    <p:sldId id="286" r:id="rId12"/>
    <p:sldId id="266" r:id="rId13"/>
    <p:sldId id="293" r:id="rId14"/>
    <p:sldId id="294" r:id="rId15"/>
    <p:sldId id="271" r:id="rId16"/>
    <p:sldId id="267" r:id="rId17"/>
    <p:sldId id="297" r:id="rId18"/>
    <p:sldId id="298" r:id="rId19"/>
    <p:sldId id="299" r:id="rId20"/>
    <p:sldId id="295" r:id="rId21"/>
    <p:sldId id="300" r:id="rId22"/>
    <p:sldId id="301" r:id="rId23"/>
    <p:sldId id="302" r:id="rId24"/>
    <p:sldId id="296" r:id="rId25"/>
    <p:sldId id="303" r:id="rId26"/>
    <p:sldId id="268" r:id="rId27"/>
    <p:sldId id="269" r:id="rId28"/>
    <p:sldId id="270" r:id="rId29"/>
    <p:sldId id="272" r:id="rId30"/>
    <p:sldId id="291" r:id="rId31"/>
    <p:sldId id="273" r:id="rId32"/>
    <p:sldId id="274" r:id="rId33"/>
    <p:sldId id="276" r:id="rId34"/>
    <p:sldId id="279" r:id="rId35"/>
    <p:sldId id="29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5553"/>
    <a:srgbClr val="C9D0D6"/>
    <a:srgbClr val="6A878B"/>
    <a:srgbClr val="77A1B9"/>
    <a:srgbClr val="F8FAFC"/>
    <a:srgbClr val="37535F"/>
    <a:srgbClr val="CEE0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39" autoAdjust="0"/>
  </p:normalViewPr>
  <p:slideViewPr>
    <p:cSldViewPr snapToGrid="0">
      <p:cViewPr varScale="1">
        <p:scale>
          <a:sx n="114" d="100"/>
          <a:sy n="114" d="100"/>
        </p:scale>
        <p:origin x="474" y="84"/>
      </p:cViewPr>
      <p:guideLst/>
    </p:cSldViewPr>
  </p:slideViewPr>
  <p:notesTextViewPr>
    <p:cViewPr>
      <p:scale>
        <a:sx n="1" d="1"/>
        <a:sy n="1" d="1"/>
      </p:scale>
      <p:origin x="0" y="0"/>
    </p:cViewPr>
  </p:notesTextViewPr>
  <p:notesViewPr>
    <p:cSldViewPr snapToGrid="0">
      <p:cViewPr>
        <p:scale>
          <a:sx n="50" d="100"/>
          <a:sy n="50" d="100"/>
        </p:scale>
        <p:origin x="3403" y="3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10.xml.rels><?xml version="1.0" encoding="UTF-8" standalone="yes"?>
<Relationships xmlns="http://schemas.openxmlformats.org/package/2006/relationships"><Relationship Id="rId2" Type="http://schemas.openxmlformats.org/officeDocument/2006/relationships/image" Target="../media/image41.svg"/><Relationship Id="rId1" Type="http://schemas.openxmlformats.org/officeDocument/2006/relationships/image" Target="../media/image40.png"/></Relationships>
</file>

<file path=ppt/diagrams/_rels/data11.xml.rels><?xml version="1.0" encoding="UTF-8" standalone="yes"?>
<Relationships xmlns="http://schemas.openxmlformats.org/package/2006/relationships"><Relationship Id="rId2" Type="http://schemas.openxmlformats.org/officeDocument/2006/relationships/image" Target="../media/image43.svg"/><Relationship Id="rId1" Type="http://schemas.openxmlformats.org/officeDocument/2006/relationships/image" Target="../media/image42.png"/></Relationships>
</file>

<file path=ppt/diagrams/_rels/data12.xml.rels><?xml version="1.0" encoding="UTF-8" standalone="yes"?>
<Relationships xmlns="http://schemas.openxmlformats.org/package/2006/relationships"><Relationship Id="rId2" Type="http://schemas.openxmlformats.org/officeDocument/2006/relationships/image" Target="../media/image45.svg"/><Relationship Id="rId1" Type="http://schemas.openxmlformats.org/officeDocument/2006/relationships/image" Target="../media/image44.png"/></Relationships>
</file>

<file path=ppt/diagrams/_rels/data3.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image" Target="../media/image26.png"/></Relationships>
</file>

<file path=ppt/diagrams/_rels/data4.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_rels/data5.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iagrams/_rels/data6.xml.rels><?xml version="1.0" encoding="UTF-8" standalone="yes"?>
<Relationships xmlns="http://schemas.openxmlformats.org/package/2006/relationships"><Relationship Id="rId2" Type="http://schemas.openxmlformats.org/officeDocument/2006/relationships/image" Target="../media/image33.svg"/><Relationship Id="rId1" Type="http://schemas.openxmlformats.org/officeDocument/2006/relationships/image" Target="../media/image32.png"/></Relationships>
</file>

<file path=ppt/diagrams/_rels/data7.xml.rels><?xml version="1.0" encoding="UTF-8" standalone="yes"?>
<Relationships xmlns="http://schemas.openxmlformats.org/package/2006/relationships"><Relationship Id="rId2" Type="http://schemas.openxmlformats.org/officeDocument/2006/relationships/image" Target="../media/image35.svg"/><Relationship Id="rId1" Type="http://schemas.openxmlformats.org/officeDocument/2006/relationships/image" Target="../media/image34.png"/></Relationships>
</file>

<file path=ppt/diagrams/_rels/data8.xml.rels><?xml version="1.0" encoding="UTF-8" standalone="yes"?>
<Relationships xmlns="http://schemas.openxmlformats.org/package/2006/relationships"><Relationship Id="rId2" Type="http://schemas.openxmlformats.org/officeDocument/2006/relationships/image" Target="../media/image37.svg"/><Relationship Id="rId1" Type="http://schemas.openxmlformats.org/officeDocument/2006/relationships/image" Target="../media/image36.png"/></Relationships>
</file>

<file path=ppt/diagrams/_rels/data9.xml.rels><?xml version="1.0" encoding="UTF-8" standalone="yes"?>
<Relationships xmlns="http://schemas.openxmlformats.org/package/2006/relationships"><Relationship Id="rId2" Type="http://schemas.openxmlformats.org/officeDocument/2006/relationships/image" Target="../media/image39.svg"/><Relationship Id="rId1" Type="http://schemas.openxmlformats.org/officeDocument/2006/relationships/image" Target="../media/image3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0.xml.rels><?xml version="1.0" encoding="UTF-8" standalone="yes"?>
<Relationships xmlns="http://schemas.openxmlformats.org/package/2006/relationships"><Relationship Id="rId2" Type="http://schemas.openxmlformats.org/officeDocument/2006/relationships/image" Target="../media/image41.svg"/><Relationship Id="rId1" Type="http://schemas.openxmlformats.org/officeDocument/2006/relationships/image" Target="../media/image40.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43.svg"/><Relationship Id="rId1" Type="http://schemas.openxmlformats.org/officeDocument/2006/relationships/image" Target="../media/image42.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45.svg"/><Relationship Id="rId1" Type="http://schemas.openxmlformats.org/officeDocument/2006/relationships/image" Target="../media/image44.png"/></Relationships>
</file>

<file path=ppt/diagrams/_rels/drawing3.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image" Target="../media/image26.png"/></Relationships>
</file>

<file path=ppt/diagrams/_rels/drawing4.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_rels/drawing5.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iagrams/_rels/drawing6.xml.rels><?xml version="1.0" encoding="UTF-8" standalone="yes"?>
<Relationships xmlns="http://schemas.openxmlformats.org/package/2006/relationships"><Relationship Id="rId2" Type="http://schemas.openxmlformats.org/officeDocument/2006/relationships/image" Target="../media/image33.svg"/><Relationship Id="rId1" Type="http://schemas.openxmlformats.org/officeDocument/2006/relationships/image" Target="../media/image32.png"/></Relationships>
</file>

<file path=ppt/diagrams/_rels/drawing7.xml.rels><?xml version="1.0" encoding="UTF-8" standalone="yes"?>
<Relationships xmlns="http://schemas.openxmlformats.org/package/2006/relationships"><Relationship Id="rId2" Type="http://schemas.openxmlformats.org/officeDocument/2006/relationships/image" Target="../media/image35.svg"/><Relationship Id="rId1" Type="http://schemas.openxmlformats.org/officeDocument/2006/relationships/image" Target="../media/image34.png"/></Relationships>
</file>

<file path=ppt/diagrams/_rels/drawing8.xml.rels><?xml version="1.0" encoding="UTF-8" standalone="yes"?>
<Relationships xmlns="http://schemas.openxmlformats.org/package/2006/relationships"><Relationship Id="rId2" Type="http://schemas.openxmlformats.org/officeDocument/2006/relationships/image" Target="../media/image37.svg"/><Relationship Id="rId1" Type="http://schemas.openxmlformats.org/officeDocument/2006/relationships/image" Target="../media/image36.png"/></Relationships>
</file>

<file path=ppt/diagrams/_rels/drawing9.xml.rels><?xml version="1.0" encoding="UTF-8" standalone="yes"?>
<Relationships xmlns="http://schemas.openxmlformats.org/package/2006/relationships"><Relationship Id="rId2" Type="http://schemas.openxmlformats.org/officeDocument/2006/relationships/image" Target="../media/image39.svg"/><Relationship Id="rId1"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3EF664-A10F-4F61-87E9-B962E1317A3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1A69854-7566-4412-A31D-81234E9B8C14}">
      <dgm:prSet/>
      <dgm:spPr/>
      <dgm:t>
        <a:bodyPr/>
        <a:lstStyle/>
        <a:p>
          <a:pPr>
            <a:defRPr cap="all"/>
          </a:pPr>
          <a:r>
            <a:rPr lang="en-US" dirty="0"/>
            <a:t>Optimize performance</a:t>
          </a:r>
        </a:p>
      </dgm:t>
    </dgm:pt>
    <dgm:pt modelId="{5565F0F1-4759-426E-A93D-D788C6B1834D}" type="parTrans" cxnId="{C153F2C4-27C7-4F67-B59D-21B1E7599AB9}">
      <dgm:prSet/>
      <dgm:spPr/>
      <dgm:t>
        <a:bodyPr/>
        <a:lstStyle/>
        <a:p>
          <a:endParaRPr lang="en-US"/>
        </a:p>
      </dgm:t>
    </dgm:pt>
    <dgm:pt modelId="{A9FB573E-5C39-4200-AE81-986E8B2899A1}" type="sibTrans" cxnId="{C153F2C4-27C7-4F67-B59D-21B1E7599AB9}">
      <dgm:prSet/>
      <dgm:spPr/>
      <dgm:t>
        <a:bodyPr/>
        <a:lstStyle/>
        <a:p>
          <a:endParaRPr lang="en-US"/>
        </a:p>
      </dgm:t>
    </dgm:pt>
    <dgm:pt modelId="{70AAB01F-1F3F-4239-BB51-C836817025E3}">
      <dgm:prSet/>
      <dgm:spPr/>
      <dgm:t>
        <a:bodyPr/>
        <a:lstStyle/>
        <a:p>
          <a:pPr>
            <a:defRPr cap="all"/>
          </a:pPr>
          <a:r>
            <a:rPr lang="en-US" dirty="0"/>
            <a:t>Communication and understanding</a:t>
          </a:r>
        </a:p>
      </dgm:t>
    </dgm:pt>
    <dgm:pt modelId="{60249235-DC8C-405B-AC8E-676465FD62B7}" type="parTrans" cxnId="{66ABC6C2-DAA8-4BBD-A2CD-5B08247D6969}">
      <dgm:prSet/>
      <dgm:spPr/>
      <dgm:t>
        <a:bodyPr/>
        <a:lstStyle/>
        <a:p>
          <a:endParaRPr lang="en-US"/>
        </a:p>
      </dgm:t>
    </dgm:pt>
    <dgm:pt modelId="{A802530E-2788-4B70-8347-C4EFA40311A1}" type="sibTrans" cxnId="{66ABC6C2-DAA8-4BBD-A2CD-5B08247D6969}">
      <dgm:prSet/>
      <dgm:spPr/>
      <dgm:t>
        <a:bodyPr/>
        <a:lstStyle/>
        <a:p>
          <a:endParaRPr lang="en-US"/>
        </a:p>
      </dgm:t>
    </dgm:pt>
    <dgm:pt modelId="{F1D9C275-1E4B-40E9-8FA5-90D49683C289}">
      <dgm:prSet/>
      <dgm:spPr/>
      <dgm:t>
        <a:bodyPr/>
        <a:lstStyle/>
        <a:p>
          <a:pPr>
            <a:defRPr cap="all"/>
          </a:pPr>
          <a:r>
            <a:rPr lang="en-US" dirty="0"/>
            <a:t>Employee development</a:t>
          </a:r>
        </a:p>
      </dgm:t>
    </dgm:pt>
    <dgm:pt modelId="{9C0328EF-E0B3-46D2-8D34-FBD9C9204230}" type="parTrans" cxnId="{0606E161-41D1-4B3A-BC3B-E677E85EFE9B}">
      <dgm:prSet/>
      <dgm:spPr/>
      <dgm:t>
        <a:bodyPr/>
        <a:lstStyle/>
        <a:p>
          <a:endParaRPr lang="en-US"/>
        </a:p>
      </dgm:t>
    </dgm:pt>
    <dgm:pt modelId="{7142EB2F-6B3E-439E-A19D-B6E391266445}" type="sibTrans" cxnId="{0606E161-41D1-4B3A-BC3B-E677E85EFE9B}">
      <dgm:prSet/>
      <dgm:spPr/>
      <dgm:t>
        <a:bodyPr/>
        <a:lstStyle/>
        <a:p>
          <a:endParaRPr lang="en-US"/>
        </a:p>
      </dgm:t>
    </dgm:pt>
    <dgm:pt modelId="{0E8A49A6-8E18-4048-9FDA-610A17570EF0}" type="pres">
      <dgm:prSet presAssocID="{AB3EF664-A10F-4F61-87E9-B962E1317A37}" presName="root" presStyleCnt="0">
        <dgm:presLayoutVars>
          <dgm:dir/>
          <dgm:resizeHandles val="exact"/>
        </dgm:presLayoutVars>
      </dgm:prSet>
      <dgm:spPr/>
    </dgm:pt>
    <dgm:pt modelId="{9A68BBF8-A3E0-4E2F-B71B-1F2155ACCE48}" type="pres">
      <dgm:prSet presAssocID="{31A69854-7566-4412-A31D-81234E9B8C14}" presName="compNode" presStyleCnt="0"/>
      <dgm:spPr/>
    </dgm:pt>
    <dgm:pt modelId="{A862FEE0-5D38-41BA-91F4-C685EFB92C04}" type="pres">
      <dgm:prSet presAssocID="{31A69854-7566-4412-A31D-81234E9B8C14}" presName="iconBgRect" presStyleLbl="bgShp" presStyleIdx="0" presStyleCnt="3"/>
      <dgm:spPr/>
    </dgm:pt>
    <dgm:pt modelId="{A947F9BA-7C22-4CAB-8F98-954D0477F8C4}" type="pres">
      <dgm:prSet presAssocID="{31A69854-7566-4412-A31D-81234E9B8C1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CC61AF29-DEA5-4C49-B50F-0E6750CA25F3}" type="pres">
      <dgm:prSet presAssocID="{31A69854-7566-4412-A31D-81234E9B8C14}" presName="spaceRect" presStyleCnt="0"/>
      <dgm:spPr/>
    </dgm:pt>
    <dgm:pt modelId="{9AA7F644-CA99-4D1C-AC22-9A40CAD36E45}" type="pres">
      <dgm:prSet presAssocID="{31A69854-7566-4412-A31D-81234E9B8C14}" presName="textRect" presStyleLbl="revTx" presStyleIdx="0" presStyleCnt="3">
        <dgm:presLayoutVars>
          <dgm:chMax val="1"/>
          <dgm:chPref val="1"/>
        </dgm:presLayoutVars>
      </dgm:prSet>
      <dgm:spPr/>
    </dgm:pt>
    <dgm:pt modelId="{46E12DA7-C0E4-4117-A680-978BC683C788}" type="pres">
      <dgm:prSet presAssocID="{A9FB573E-5C39-4200-AE81-986E8B2899A1}" presName="sibTrans" presStyleCnt="0"/>
      <dgm:spPr/>
    </dgm:pt>
    <dgm:pt modelId="{AEFD6563-DF4B-4A42-B09B-B4C19EE3FCBB}" type="pres">
      <dgm:prSet presAssocID="{70AAB01F-1F3F-4239-BB51-C836817025E3}" presName="compNode" presStyleCnt="0"/>
      <dgm:spPr/>
    </dgm:pt>
    <dgm:pt modelId="{395704C5-F946-462D-A69C-EF9F9736D2B0}" type="pres">
      <dgm:prSet presAssocID="{70AAB01F-1F3F-4239-BB51-C836817025E3}" presName="iconBgRect" presStyleLbl="bgShp" presStyleIdx="1" presStyleCnt="3"/>
      <dgm:spPr/>
    </dgm:pt>
    <dgm:pt modelId="{965E6294-B2C0-4C55-828B-784B823F312F}" type="pres">
      <dgm:prSet presAssocID="{70AAB01F-1F3F-4239-BB51-C836817025E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efresh with solid fill"/>
        </a:ext>
      </dgm:extLst>
    </dgm:pt>
    <dgm:pt modelId="{2FDAA7AC-DEBA-4700-99D0-1A78999FE69D}" type="pres">
      <dgm:prSet presAssocID="{70AAB01F-1F3F-4239-BB51-C836817025E3}" presName="spaceRect" presStyleCnt="0"/>
      <dgm:spPr/>
    </dgm:pt>
    <dgm:pt modelId="{133F658D-38C7-4601-A0BE-1335EF200B1E}" type="pres">
      <dgm:prSet presAssocID="{70AAB01F-1F3F-4239-BB51-C836817025E3}" presName="textRect" presStyleLbl="revTx" presStyleIdx="1" presStyleCnt="3">
        <dgm:presLayoutVars>
          <dgm:chMax val="1"/>
          <dgm:chPref val="1"/>
        </dgm:presLayoutVars>
      </dgm:prSet>
      <dgm:spPr/>
    </dgm:pt>
    <dgm:pt modelId="{3B666681-D9D5-4A8A-82D9-4D0309BC6E10}" type="pres">
      <dgm:prSet presAssocID="{A802530E-2788-4B70-8347-C4EFA40311A1}" presName="sibTrans" presStyleCnt="0"/>
      <dgm:spPr/>
    </dgm:pt>
    <dgm:pt modelId="{7AAC013A-0AE3-49C5-B253-1E832DDAC4F3}" type="pres">
      <dgm:prSet presAssocID="{F1D9C275-1E4B-40E9-8FA5-90D49683C289}" presName="compNode" presStyleCnt="0"/>
      <dgm:spPr/>
    </dgm:pt>
    <dgm:pt modelId="{E11D9D2D-E1EF-4F8B-B956-5276604AD9D9}" type="pres">
      <dgm:prSet presAssocID="{F1D9C275-1E4B-40E9-8FA5-90D49683C289}" presName="iconBgRect" presStyleLbl="bgShp" presStyleIdx="2" presStyleCnt="3"/>
      <dgm:spPr/>
    </dgm:pt>
    <dgm:pt modelId="{58FA072A-DFB4-4C7E-8DD2-3ED530ACB350}" type="pres">
      <dgm:prSet presAssocID="{F1D9C275-1E4B-40E9-8FA5-90D49683C28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ity"/>
        </a:ext>
      </dgm:extLst>
    </dgm:pt>
    <dgm:pt modelId="{289381BC-2E4A-4E2E-8DCB-A1DCC09AF3C1}" type="pres">
      <dgm:prSet presAssocID="{F1D9C275-1E4B-40E9-8FA5-90D49683C289}" presName="spaceRect" presStyleCnt="0"/>
      <dgm:spPr/>
    </dgm:pt>
    <dgm:pt modelId="{4E92316D-3FE7-4566-B3F0-19B75154652B}" type="pres">
      <dgm:prSet presAssocID="{F1D9C275-1E4B-40E9-8FA5-90D49683C289}" presName="textRect" presStyleLbl="revTx" presStyleIdx="2" presStyleCnt="3">
        <dgm:presLayoutVars>
          <dgm:chMax val="1"/>
          <dgm:chPref val="1"/>
        </dgm:presLayoutVars>
      </dgm:prSet>
      <dgm:spPr/>
    </dgm:pt>
  </dgm:ptLst>
  <dgm:cxnLst>
    <dgm:cxn modelId="{0606E161-41D1-4B3A-BC3B-E677E85EFE9B}" srcId="{AB3EF664-A10F-4F61-87E9-B962E1317A37}" destId="{F1D9C275-1E4B-40E9-8FA5-90D49683C289}" srcOrd="2" destOrd="0" parTransId="{9C0328EF-E0B3-46D2-8D34-FBD9C9204230}" sibTransId="{7142EB2F-6B3E-439E-A19D-B6E391266445}"/>
    <dgm:cxn modelId="{E3CAD069-CACA-43E3-87EF-3695A8153986}" type="presOf" srcId="{31A69854-7566-4412-A31D-81234E9B8C14}" destId="{9AA7F644-CA99-4D1C-AC22-9A40CAD36E45}" srcOrd="0" destOrd="0" presId="urn:microsoft.com/office/officeart/2018/5/layout/IconCircleLabelList"/>
    <dgm:cxn modelId="{C0AE264B-7831-4384-AC47-897D1FA71958}" type="presOf" srcId="{70AAB01F-1F3F-4239-BB51-C836817025E3}" destId="{133F658D-38C7-4601-A0BE-1335EF200B1E}" srcOrd="0" destOrd="0" presId="urn:microsoft.com/office/officeart/2018/5/layout/IconCircleLabelList"/>
    <dgm:cxn modelId="{19BAD8AA-085B-4C78-A9C3-EBCFE611E9B4}" type="presOf" srcId="{F1D9C275-1E4B-40E9-8FA5-90D49683C289}" destId="{4E92316D-3FE7-4566-B3F0-19B75154652B}" srcOrd="0" destOrd="0" presId="urn:microsoft.com/office/officeart/2018/5/layout/IconCircleLabelList"/>
    <dgm:cxn modelId="{4E249BB5-DA6B-43ED-A8A0-A4158A6FAEE7}" type="presOf" srcId="{AB3EF664-A10F-4F61-87E9-B962E1317A37}" destId="{0E8A49A6-8E18-4048-9FDA-610A17570EF0}" srcOrd="0" destOrd="0" presId="urn:microsoft.com/office/officeart/2018/5/layout/IconCircleLabelList"/>
    <dgm:cxn modelId="{66ABC6C2-DAA8-4BBD-A2CD-5B08247D6969}" srcId="{AB3EF664-A10F-4F61-87E9-B962E1317A37}" destId="{70AAB01F-1F3F-4239-BB51-C836817025E3}" srcOrd="1" destOrd="0" parTransId="{60249235-DC8C-405B-AC8E-676465FD62B7}" sibTransId="{A802530E-2788-4B70-8347-C4EFA40311A1}"/>
    <dgm:cxn modelId="{C153F2C4-27C7-4F67-B59D-21B1E7599AB9}" srcId="{AB3EF664-A10F-4F61-87E9-B962E1317A37}" destId="{31A69854-7566-4412-A31D-81234E9B8C14}" srcOrd="0" destOrd="0" parTransId="{5565F0F1-4759-426E-A93D-D788C6B1834D}" sibTransId="{A9FB573E-5C39-4200-AE81-986E8B2899A1}"/>
    <dgm:cxn modelId="{B0A6F699-D400-48B7-8C7A-C3EEE22297DD}" type="presParOf" srcId="{0E8A49A6-8E18-4048-9FDA-610A17570EF0}" destId="{9A68BBF8-A3E0-4E2F-B71B-1F2155ACCE48}" srcOrd="0" destOrd="0" presId="urn:microsoft.com/office/officeart/2018/5/layout/IconCircleLabelList"/>
    <dgm:cxn modelId="{FEB4316E-5DD1-4796-9118-9A696E25DDEA}" type="presParOf" srcId="{9A68BBF8-A3E0-4E2F-B71B-1F2155ACCE48}" destId="{A862FEE0-5D38-41BA-91F4-C685EFB92C04}" srcOrd="0" destOrd="0" presId="urn:microsoft.com/office/officeart/2018/5/layout/IconCircleLabelList"/>
    <dgm:cxn modelId="{CA576736-5C63-4A97-A2DD-504DCE88DE80}" type="presParOf" srcId="{9A68BBF8-A3E0-4E2F-B71B-1F2155ACCE48}" destId="{A947F9BA-7C22-4CAB-8F98-954D0477F8C4}" srcOrd="1" destOrd="0" presId="urn:microsoft.com/office/officeart/2018/5/layout/IconCircleLabelList"/>
    <dgm:cxn modelId="{FB041FBD-A465-4993-A8CE-6E802FC21254}" type="presParOf" srcId="{9A68BBF8-A3E0-4E2F-B71B-1F2155ACCE48}" destId="{CC61AF29-DEA5-4C49-B50F-0E6750CA25F3}" srcOrd="2" destOrd="0" presId="urn:microsoft.com/office/officeart/2018/5/layout/IconCircleLabelList"/>
    <dgm:cxn modelId="{CACF3CE0-0F22-408C-BF0F-F426B5770E13}" type="presParOf" srcId="{9A68BBF8-A3E0-4E2F-B71B-1F2155ACCE48}" destId="{9AA7F644-CA99-4D1C-AC22-9A40CAD36E45}" srcOrd="3" destOrd="0" presId="urn:microsoft.com/office/officeart/2018/5/layout/IconCircleLabelList"/>
    <dgm:cxn modelId="{6EC493D3-B41B-4873-BEE5-A6C2847DED98}" type="presParOf" srcId="{0E8A49A6-8E18-4048-9FDA-610A17570EF0}" destId="{46E12DA7-C0E4-4117-A680-978BC683C788}" srcOrd="1" destOrd="0" presId="urn:microsoft.com/office/officeart/2018/5/layout/IconCircleLabelList"/>
    <dgm:cxn modelId="{2BD1452C-8008-416A-AF8A-3F33A03CB5F0}" type="presParOf" srcId="{0E8A49A6-8E18-4048-9FDA-610A17570EF0}" destId="{AEFD6563-DF4B-4A42-B09B-B4C19EE3FCBB}" srcOrd="2" destOrd="0" presId="urn:microsoft.com/office/officeart/2018/5/layout/IconCircleLabelList"/>
    <dgm:cxn modelId="{C00618F3-5CE5-4E61-BC2E-0DBDF35445D3}" type="presParOf" srcId="{AEFD6563-DF4B-4A42-B09B-B4C19EE3FCBB}" destId="{395704C5-F946-462D-A69C-EF9F9736D2B0}" srcOrd="0" destOrd="0" presId="urn:microsoft.com/office/officeart/2018/5/layout/IconCircleLabelList"/>
    <dgm:cxn modelId="{2866C1D9-1CDD-4186-AD88-EFD450F36E1C}" type="presParOf" srcId="{AEFD6563-DF4B-4A42-B09B-B4C19EE3FCBB}" destId="{965E6294-B2C0-4C55-828B-784B823F312F}" srcOrd="1" destOrd="0" presId="urn:microsoft.com/office/officeart/2018/5/layout/IconCircleLabelList"/>
    <dgm:cxn modelId="{CFDB2128-8828-4619-95F1-ADAC12395191}" type="presParOf" srcId="{AEFD6563-DF4B-4A42-B09B-B4C19EE3FCBB}" destId="{2FDAA7AC-DEBA-4700-99D0-1A78999FE69D}" srcOrd="2" destOrd="0" presId="urn:microsoft.com/office/officeart/2018/5/layout/IconCircleLabelList"/>
    <dgm:cxn modelId="{7035CD62-4FC4-4035-B99F-BAD5D736F115}" type="presParOf" srcId="{AEFD6563-DF4B-4A42-B09B-B4C19EE3FCBB}" destId="{133F658D-38C7-4601-A0BE-1335EF200B1E}" srcOrd="3" destOrd="0" presId="urn:microsoft.com/office/officeart/2018/5/layout/IconCircleLabelList"/>
    <dgm:cxn modelId="{559F9AFD-7B36-4EFE-B99A-F36D04D52469}" type="presParOf" srcId="{0E8A49A6-8E18-4048-9FDA-610A17570EF0}" destId="{3B666681-D9D5-4A8A-82D9-4D0309BC6E10}" srcOrd="3" destOrd="0" presId="urn:microsoft.com/office/officeart/2018/5/layout/IconCircleLabelList"/>
    <dgm:cxn modelId="{768E7001-0ED8-48BF-92F4-01F2B6779139}" type="presParOf" srcId="{0E8A49A6-8E18-4048-9FDA-610A17570EF0}" destId="{7AAC013A-0AE3-49C5-B253-1E832DDAC4F3}" srcOrd="4" destOrd="0" presId="urn:microsoft.com/office/officeart/2018/5/layout/IconCircleLabelList"/>
    <dgm:cxn modelId="{383A1B03-FB33-49FC-8C58-2BE863FA7C05}" type="presParOf" srcId="{7AAC013A-0AE3-49C5-B253-1E832DDAC4F3}" destId="{E11D9D2D-E1EF-4F8B-B956-5276604AD9D9}" srcOrd="0" destOrd="0" presId="urn:microsoft.com/office/officeart/2018/5/layout/IconCircleLabelList"/>
    <dgm:cxn modelId="{6FE9BF58-7A75-4B3B-938C-56B37D2827BC}" type="presParOf" srcId="{7AAC013A-0AE3-49C5-B253-1E832DDAC4F3}" destId="{58FA072A-DFB4-4C7E-8DD2-3ED530ACB350}" srcOrd="1" destOrd="0" presId="urn:microsoft.com/office/officeart/2018/5/layout/IconCircleLabelList"/>
    <dgm:cxn modelId="{0A289092-85B0-4037-A5BF-54E4FC6E6984}" type="presParOf" srcId="{7AAC013A-0AE3-49C5-B253-1E832DDAC4F3}" destId="{289381BC-2E4A-4E2E-8DCB-A1DCC09AF3C1}" srcOrd="2" destOrd="0" presId="urn:microsoft.com/office/officeart/2018/5/layout/IconCircleLabelList"/>
    <dgm:cxn modelId="{A1F0FFDC-21AB-4D75-B64E-1FFEF7914036}" type="presParOf" srcId="{7AAC013A-0AE3-49C5-B253-1E832DDAC4F3}" destId="{4E92316D-3FE7-4566-B3F0-19B75154652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9082322-65D9-4EF8-8969-CB4FCD55B15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248FD18-E683-4541-9EB2-A0B551436FFB}">
      <dgm:prSet/>
      <dgm:spPr/>
      <dgm:t>
        <a:bodyPr/>
        <a:lstStyle/>
        <a:p>
          <a:pPr>
            <a:lnSpc>
              <a:spcPct val="100000"/>
            </a:lnSpc>
            <a:defRPr cap="all"/>
          </a:pPr>
          <a:r>
            <a:rPr lang="en-US" dirty="0"/>
            <a:t>Diversity, Inclusion, and Creating Community</a:t>
          </a:r>
        </a:p>
      </dgm:t>
    </dgm:pt>
    <dgm:pt modelId="{925B2FF4-17B9-40B4-A5F2-C21ED5F20620}" type="parTrans" cxnId="{94C77C83-4E62-41E8-BBFF-3A926E5F2A54}">
      <dgm:prSet/>
      <dgm:spPr/>
      <dgm:t>
        <a:bodyPr/>
        <a:lstStyle/>
        <a:p>
          <a:endParaRPr lang="en-US"/>
        </a:p>
      </dgm:t>
    </dgm:pt>
    <dgm:pt modelId="{B62A2653-BEB5-458F-B551-D0A4AA3032AA}" type="sibTrans" cxnId="{94C77C83-4E62-41E8-BBFF-3A926E5F2A54}">
      <dgm:prSet/>
      <dgm:spPr/>
      <dgm:t>
        <a:bodyPr/>
        <a:lstStyle/>
        <a:p>
          <a:endParaRPr lang="en-US"/>
        </a:p>
      </dgm:t>
    </dgm:pt>
    <dgm:pt modelId="{5F6296FB-6623-49F0-A37B-32D5293F3A75}" type="pres">
      <dgm:prSet presAssocID="{A9082322-65D9-4EF8-8969-CB4FCD55B155}" presName="root" presStyleCnt="0">
        <dgm:presLayoutVars>
          <dgm:dir/>
          <dgm:resizeHandles val="exact"/>
        </dgm:presLayoutVars>
      </dgm:prSet>
      <dgm:spPr/>
    </dgm:pt>
    <dgm:pt modelId="{D8743F52-E4D6-4D15-838C-369E27080496}" type="pres">
      <dgm:prSet presAssocID="{9248FD18-E683-4541-9EB2-A0B551436FFB}" presName="compNode" presStyleCnt="0"/>
      <dgm:spPr/>
    </dgm:pt>
    <dgm:pt modelId="{CB636E1E-A841-49EB-A5DF-AEA92F5B90A0}" type="pres">
      <dgm:prSet presAssocID="{9248FD18-E683-4541-9EB2-A0B551436FFB}" presName="iconBgRect" presStyleLbl="bgShp" presStyleIdx="0" presStyleCnt="1" custLinFactX="-54333" custLinFactNeighborX="-100000" custLinFactNeighborY="6350"/>
      <dgm:spPr>
        <a:solidFill>
          <a:schemeClr val="accent5"/>
        </a:solidFill>
      </dgm:spPr>
    </dgm:pt>
    <dgm:pt modelId="{59D6C5FB-B8FF-4B57-B22D-AEAC08728B7D}" type="pres">
      <dgm:prSet presAssocID="{9248FD18-E683-4541-9EB2-A0B551436FFB}" presName="iconRect" presStyleLbl="node1" presStyleIdx="0" presStyleCnt="1" custLinFactX="-100000" custLinFactNeighborX="-171643" custLinFactNeighborY="1106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Neighborhood outline"/>
        </a:ext>
      </dgm:extLst>
    </dgm:pt>
    <dgm:pt modelId="{03EF90FF-C7D4-4034-8D59-1D749DDA41F9}" type="pres">
      <dgm:prSet presAssocID="{9248FD18-E683-4541-9EB2-A0B551436FFB}" presName="spaceRect" presStyleCnt="0"/>
      <dgm:spPr/>
    </dgm:pt>
    <dgm:pt modelId="{8E2D07B9-A1AB-4FA9-8A07-1D52AC3E3ADB}" type="pres">
      <dgm:prSet presAssocID="{9248FD18-E683-4541-9EB2-A0B551436FFB}" presName="textRect" presStyleLbl="revTx" presStyleIdx="0" presStyleCnt="1" custLinFactNeighborX="-89691" custLinFactNeighborY="4954">
        <dgm:presLayoutVars>
          <dgm:chMax val="1"/>
          <dgm:chPref val="1"/>
        </dgm:presLayoutVars>
      </dgm:prSet>
      <dgm:spPr/>
    </dgm:pt>
  </dgm:ptLst>
  <dgm:cxnLst>
    <dgm:cxn modelId="{F6E91711-457D-4C3A-BAE0-58FEF02D3010}" type="presOf" srcId="{9248FD18-E683-4541-9EB2-A0B551436FFB}" destId="{8E2D07B9-A1AB-4FA9-8A07-1D52AC3E3ADB}" srcOrd="0" destOrd="0" presId="urn:microsoft.com/office/officeart/2018/5/layout/IconCircleLabelList"/>
    <dgm:cxn modelId="{E52E2580-A2A2-41C6-9C23-44EBAFEADA93}" type="presOf" srcId="{A9082322-65D9-4EF8-8969-CB4FCD55B155}" destId="{5F6296FB-6623-49F0-A37B-32D5293F3A75}" srcOrd="0" destOrd="0" presId="urn:microsoft.com/office/officeart/2018/5/layout/IconCircleLabelList"/>
    <dgm:cxn modelId="{94C77C83-4E62-41E8-BBFF-3A926E5F2A54}" srcId="{A9082322-65D9-4EF8-8969-CB4FCD55B155}" destId="{9248FD18-E683-4541-9EB2-A0B551436FFB}" srcOrd="0" destOrd="0" parTransId="{925B2FF4-17B9-40B4-A5F2-C21ED5F20620}" sibTransId="{B62A2653-BEB5-458F-B551-D0A4AA3032AA}"/>
    <dgm:cxn modelId="{B7BEC187-DB4F-4B76-950C-4AF72A9D1947}" type="presParOf" srcId="{5F6296FB-6623-49F0-A37B-32D5293F3A75}" destId="{D8743F52-E4D6-4D15-838C-369E27080496}" srcOrd="0" destOrd="0" presId="urn:microsoft.com/office/officeart/2018/5/layout/IconCircleLabelList"/>
    <dgm:cxn modelId="{C2309D6D-5D0A-4B67-8980-826213932939}" type="presParOf" srcId="{D8743F52-E4D6-4D15-838C-369E27080496}" destId="{CB636E1E-A841-49EB-A5DF-AEA92F5B90A0}" srcOrd="0" destOrd="0" presId="urn:microsoft.com/office/officeart/2018/5/layout/IconCircleLabelList"/>
    <dgm:cxn modelId="{47EEBE5D-C4A4-4269-A448-D826101F8933}" type="presParOf" srcId="{D8743F52-E4D6-4D15-838C-369E27080496}" destId="{59D6C5FB-B8FF-4B57-B22D-AEAC08728B7D}" srcOrd="1" destOrd="0" presId="urn:microsoft.com/office/officeart/2018/5/layout/IconCircleLabelList"/>
    <dgm:cxn modelId="{97D8B400-AD01-4CE0-A1C0-13B78623169B}" type="presParOf" srcId="{D8743F52-E4D6-4D15-838C-369E27080496}" destId="{03EF90FF-C7D4-4034-8D59-1D749DDA41F9}" srcOrd="2" destOrd="0" presId="urn:microsoft.com/office/officeart/2018/5/layout/IconCircleLabelList"/>
    <dgm:cxn modelId="{9FDD0838-7A43-4BDD-8BD8-79526EECBD9E}" type="presParOf" srcId="{D8743F52-E4D6-4D15-838C-369E27080496}" destId="{8E2D07B9-A1AB-4FA9-8A07-1D52AC3E3AD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9082322-65D9-4EF8-8969-CB4FCD55B15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A9820DA-81FE-4A14-B0EA-B65CD7161892}">
      <dgm:prSet/>
      <dgm:spPr/>
      <dgm:t>
        <a:bodyPr/>
        <a:lstStyle/>
        <a:p>
          <a:pPr>
            <a:lnSpc>
              <a:spcPct val="100000"/>
            </a:lnSpc>
            <a:defRPr cap="all"/>
          </a:pPr>
          <a:r>
            <a:rPr lang="en-US" dirty="0"/>
            <a:t>Supervision and Leadership</a:t>
          </a:r>
        </a:p>
      </dgm:t>
    </dgm:pt>
    <dgm:pt modelId="{7D86F940-3817-4F21-B70B-CDF9B2814FB6}" type="parTrans" cxnId="{23140E73-5C02-4E29-B677-CB0A65051E68}">
      <dgm:prSet/>
      <dgm:spPr/>
      <dgm:t>
        <a:bodyPr/>
        <a:lstStyle/>
        <a:p>
          <a:endParaRPr lang="en-US"/>
        </a:p>
      </dgm:t>
    </dgm:pt>
    <dgm:pt modelId="{A13B1399-C402-4A65-805A-4077B73F704E}" type="sibTrans" cxnId="{23140E73-5C02-4E29-B677-CB0A65051E68}">
      <dgm:prSet/>
      <dgm:spPr/>
      <dgm:t>
        <a:bodyPr/>
        <a:lstStyle/>
        <a:p>
          <a:endParaRPr lang="en-US"/>
        </a:p>
      </dgm:t>
    </dgm:pt>
    <dgm:pt modelId="{5F6296FB-6623-49F0-A37B-32D5293F3A75}" type="pres">
      <dgm:prSet presAssocID="{A9082322-65D9-4EF8-8969-CB4FCD55B155}" presName="root" presStyleCnt="0">
        <dgm:presLayoutVars>
          <dgm:dir/>
          <dgm:resizeHandles val="exact"/>
        </dgm:presLayoutVars>
      </dgm:prSet>
      <dgm:spPr/>
    </dgm:pt>
    <dgm:pt modelId="{85DA380E-3FD6-4279-8ECB-35FD817107C7}" type="pres">
      <dgm:prSet presAssocID="{FA9820DA-81FE-4A14-B0EA-B65CD7161892}" presName="compNode" presStyleCnt="0"/>
      <dgm:spPr/>
    </dgm:pt>
    <dgm:pt modelId="{E5D0A7DB-F870-4289-A176-74DC8634D49F}" type="pres">
      <dgm:prSet presAssocID="{FA9820DA-81FE-4A14-B0EA-B65CD7161892}" presName="iconBgRect" presStyleLbl="bgShp" presStyleIdx="0" presStyleCnt="1" custLinFactX="-48603" custLinFactNeighborX="-100000" custLinFactNeighborY="6350"/>
      <dgm:spPr/>
    </dgm:pt>
    <dgm:pt modelId="{926532A6-7EC2-48FB-9700-1C2608E2063C}" type="pres">
      <dgm:prSet presAssocID="{FA9820DA-81FE-4A14-B0EA-B65CD7161892}" presName="iconRect" presStyleLbl="node1" presStyleIdx="0" presStyleCnt="1" custLinFactX="-100000" custLinFactNeighborX="-158328" custLinFactNeighborY="1106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nagement outline"/>
        </a:ext>
      </dgm:extLst>
    </dgm:pt>
    <dgm:pt modelId="{51E7910C-A987-431D-A3B3-AFE18209A9A2}" type="pres">
      <dgm:prSet presAssocID="{FA9820DA-81FE-4A14-B0EA-B65CD7161892}" presName="spaceRect" presStyleCnt="0"/>
      <dgm:spPr/>
    </dgm:pt>
    <dgm:pt modelId="{7ECCB9B7-3229-4D84-88AF-537C55717936}" type="pres">
      <dgm:prSet presAssocID="{FA9820DA-81FE-4A14-B0EA-B65CD7161892}" presName="textRect" presStyleLbl="revTx" presStyleIdx="0" presStyleCnt="1" custLinFactNeighborX="-89691" custLinFactNeighborY="-3495">
        <dgm:presLayoutVars>
          <dgm:chMax val="1"/>
          <dgm:chPref val="1"/>
        </dgm:presLayoutVars>
      </dgm:prSet>
      <dgm:spPr/>
    </dgm:pt>
  </dgm:ptLst>
  <dgm:cxnLst>
    <dgm:cxn modelId="{23140E73-5C02-4E29-B677-CB0A65051E68}" srcId="{A9082322-65D9-4EF8-8969-CB4FCD55B155}" destId="{FA9820DA-81FE-4A14-B0EA-B65CD7161892}" srcOrd="0" destOrd="0" parTransId="{7D86F940-3817-4F21-B70B-CDF9B2814FB6}" sibTransId="{A13B1399-C402-4A65-805A-4077B73F704E}"/>
    <dgm:cxn modelId="{E52E2580-A2A2-41C6-9C23-44EBAFEADA93}" type="presOf" srcId="{A9082322-65D9-4EF8-8969-CB4FCD55B155}" destId="{5F6296FB-6623-49F0-A37B-32D5293F3A75}" srcOrd="0" destOrd="0" presId="urn:microsoft.com/office/officeart/2018/5/layout/IconCircleLabelList"/>
    <dgm:cxn modelId="{E3E2B8B4-605D-4B42-BDED-255AB0E3103D}" type="presOf" srcId="{FA9820DA-81FE-4A14-B0EA-B65CD7161892}" destId="{7ECCB9B7-3229-4D84-88AF-537C55717936}" srcOrd="0" destOrd="0" presId="urn:microsoft.com/office/officeart/2018/5/layout/IconCircleLabelList"/>
    <dgm:cxn modelId="{E9B6D60B-EE8A-4E87-8A00-D8E904FC0544}" type="presParOf" srcId="{5F6296FB-6623-49F0-A37B-32D5293F3A75}" destId="{85DA380E-3FD6-4279-8ECB-35FD817107C7}" srcOrd="0" destOrd="0" presId="urn:microsoft.com/office/officeart/2018/5/layout/IconCircleLabelList"/>
    <dgm:cxn modelId="{B0F87955-5377-4F1D-8921-88E53579D482}" type="presParOf" srcId="{85DA380E-3FD6-4279-8ECB-35FD817107C7}" destId="{E5D0A7DB-F870-4289-A176-74DC8634D49F}" srcOrd="0" destOrd="0" presId="urn:microsoft.com/office/officeart/2018/5/layout/IconCircleLabelList"/>
    <dgm:cxn modelId="{0CBE1D9D-C93C-40F8-B710-76BF1DE224D9}" type="presParOf" srcId="{85DA380E-3FD6-4279-8ECB-35FD817107C7}" destId="{926532A6-7EC2-48FB-9700-1C2608E2063C}" srcOrd="1" destOrd="0" presId="urn:microsoft.com/office/officeart/2018/5/layout/IconCircleLabelList"/>
    <dgm:cxn modelId="{AB1A43E9-7456-48D3-88B2-52C2ADBF9E09}" type="presParOf" srcId="{85DA380E-3FD6-4279-8ECB-35FD817107C7}" destId="{51E7910C-A987-431D-A3B3-AFE18209A9A2}" srcOrd="2" destOrd="0" presId="urn:microsoft.com/office/officeart/2018/5/layout/IconCircleLabelList"/>
    <dgm:cxn modelId="{6080838C-CA5D-4505-A6F2-92051A3DEB22}" type="presParOf" srcId="{85DA380E-3FD6-4279-8ECB-35FD817107C7}" destId="{7ECCB9B7-3229-4D84-88AF-537C5571793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9082322-65D9-4EF8-8969-CB4FCD55B15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5CCB2CB-9E68-4B2C-9F1E-50CA45F3F484}">
      <dgm:prSet/>
      <dgm:spPr/>
      <dgm:t>
        <a:bodyPr/>
        <a:lstStyle/>
        <a:p>
          <a:pPr>
            <a:lnSpc>
              <a:spcPct val="100000"/>
            </a:lnSpc>
            <a:defRPr cap="all"/>
          </a:pPr>
          <a:r>
            <a:rPr lang="en-US" dirty="0"/>
            <a:t>Strategic Compass Values</a:t>
          </a:r>
        </a:p>
      </dgm:t>
    </dgm:pt>
    <dgm:pt modelId="{89638BAF-E3B3-4EC2-AD89-CF04956EB1D9}" type="parTrans" cxnId="{30268320-F02B-4006-B150-097885F597AB}">
      <dgm:prSet/>
      <dgm:spPr/>
      <dgm:t>
        <a:bodyPr/>
        <a:lstStyle/>
        <a:p>
          <a:endParaRPr lang="en-US"/>
        </a:p>
      </dgm:t>
    </dgm:pt>
    <dgm:pt modelId="{EC882073-29DC-49E2-8D0C-CE87001FF601}" type="sibTrans" cxnId="{30268320-F02B-4006-B150-097885F597AB}">
      <dgm:prSet/>
      <dgm:spPr/>
      <dgm:t>
        <a:bodyPr/>
        <a:lstStyle/>
        <a:p>
          <a:endParaRPr lang="en-US"/>
        </a:p>
      </dgm:t>
    </dgm:pt>
    <dgm:pt modelId="{5F6296FB-6623-49F0-A37B-32D5293F3A75}" type="pres">
      <dgm:prSet presAssocID="{A9082322-65D9-4EF8-8969-CB4FCD55B155}" presName="root" presStyleCnt="0">
        <dgm:presLayoutVars>
          <dgm:dir/>
          <dgm:resizeHandles val="exact"/>
        </dgm:presLayoutVars>
      </dgm:prSet>
      <dgm:spPr/>
    </dgm:pt>
    <dgm:pt modelId="{BB66529C-2270-4196-BFCB-71AF1BBE96EB}" type="pres">
      <dgm:prSet presAssocID="{85CCB2CB-9E68-4B2C-9F1E-50CA45F3F484}" presName="compNode" presStyleCnt="0"/>
      <dgm:spPr/>
    </dgm:pt>
    <dgm:pt modelId="{3EC02099-2D14-4F0B-98D2-969D1935C96B}" type="pres">
      <dgm:prSet presAssocID="{85CCB2CB-9E68-4B2C-9F1E-50CA45F3F484}" presName="iconBgRect" presStyleLbl="bgShp" presStyleIdx="0" presStyleCnt="1" custLinFactX="-53187" custLinFactNeighborX="-100000" custLinFactNeighborY="6350"/>
      <dgm:spPr>
        <a:solidFill>
          <a:schemeClr val="accent3"/>
        </a:solidFill>
      </dgm:spPr>
    </dgm:pt>
    <dgm:pt modelId="{F7C6369C-F074-481D-877F-C3CA1C8B2601}" type="pres">
      <dgm:prSet presAssocID="{85CCB2CB-9E68-4B2C-9F1E-50CA45F3F484}" presName="iconRect" presStyleLbl="node1" presStyleIdx="0" presStyleCnt="1" custLinFactX="-100000" custLinFactNeighborX="-166983" custLinFactNeighborY="1106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mpass outline"/>
        </a:ext>
      </dgm:extLst>
    </dgm:pt>
    <dgm:pt modelId="{90F176AB-80FF-420F-BF88-679C99DC0526}" type="pres">
      <dgm:prSet presAssocID="{85CCB2CB-9E68-4B2C-9F1E-50CA45F3F484}" presName="spaceRect" presStyleCnt="0"/>
      <dgm:spPr/>
    </dgm:pt>
    <dgm:pt modelId="{2E1E48B1-231B-40EC-9DEB-E9C62DB9B354}" type="pres">
      <dgm:prSet presAssocID="{85CCB2CB-9E68-4B2C-9F1E-50CA45F3F484}" presName="textRect" presStyleLbl="revTx" presStyleIdx="0" presStyleCnt="1" custLinFactNeighborX="-89691" custLinFactNeighborY="6818">
        <dgm:presLayoutVars>
          <dgm:chMax val="1"/>
          <dgm:chPref val="1"/>
        </dgm:presLayoutVars>
      </dgm:prSet>
      <dgm:spPr/>
    </dgm:pt>
  </dgm:ptLst>
  <dgm:cxnLst>
    <dgm:cxn modelId="{30268320-F02B-4006-B150-097885F597AB}" srcId="{A9082322-65D9-4EF8-8969-CB4FCD55B155}" destId="{85CCB2CB-9E68-4B2C-9F1E-50CA45F3F484}" srcOrd="0" destOrd="0" parTransId="{89638BAF-E3B3-4EC2-AD89-CF04956EB1D9}" sibTransId="{EC882073-29DC-49E2-8D0C-CE87001FF601}"/>
    <dgm:cxn modelId="{D1061536-E86B-4197-AB33-83869653E5A4}" type="presOf" srcId="{85CCB2CB-9E68-4B2C-9F1E-50CA45F3F484}" destId="{2E1E48B1-231B-40EC-9DEB-E9C62DB9B354}" srcOrd="0" destOrd="0" presId="urn:microsoft.com/office/officeart/2018/5/layout/IconCircleLabelList"/>
    <dgm:cxn modelId="{E52E2580-A2A2-41C6-9C23-44EBAFEADA93}" type="presOf" srcId="{A9082322-65D9-4EF8-8969-CB4FCD55B155}" destId="{5F6296FB-6623-49F0-A37B-32D5293F3A75}" srcOrd="0" destOrd="0" presId="urn:microsoft.com/office/officeart/2018/5/layout/IconCircleLabelList"/>
    <dgm:cxn modelId="{C1FD4445-8252-449D-A9A3-29D325ED309C}" type="presParOf" srcId="{5F6296FB-6623-49F0-A37B-32D5293F3A75}" destId="{BB66529C-2270-4196-BFCB-71AF1BBE96EB}" srcOrd="0" destOrd="0" presId="urn:microsoft.com/office/officeart/2018/5/layout/IconCircleLabelList"/>
    <dgm:cxn modelId="{930D56C5-D09E-4419-BE3B-6FA1D45629A4}" type="presParOf" srcId="{BB66529C-2270-4196-BFCB-71AF1BBE96EB}" destId="{3EC02099-2D14-4F0B-98D2-969D1935C96B}" srcOrd="0" destOrd="0" presId="urn:microsoft.com/office/officeart/2018/5/layout/IconCircleLabelList"/>
    <dgm:cxn modelId="{DB603AA3-2F43-4AD4-AAA1-B7BED4D41E3F}" type="presParOf" srcId="{BB66529C-2270-4196-BFCB-71AF1BBE96EB}" destId="{F7C6369C-F074-481D-877F-C3CA1C8B2601}" srcOrd="1" destOrd="0" presId="urn:microsoft.com/office/officeart/2018/5/layout/IconCircleLabelList"/>
    <dgm:cxn modelId="{2A54E254-47AA-4B6C-BD71-C810A1EA7384}" type="presParOf" srcId="{BB66529C-2270-4196-BFCB-71AF1BBE96EB}" destId="{90F176AB-80FF-420F-BF88-679C99DC0526}" srcOrd="2" destOrd="0" presId="urn:microsoft.com/office/officeart/2018/5/layout/IconCircleLabelList"/>
    <dgm:cxn modelId="{B6049173-0FE6-4A67-B887-897661D37E09}" type="presParOf" srcId="{BB66529C-2270-4196-BFCB-71AF1BBE96EB}" destId="{2E1E48B1-231B-40EC-9DEB-E9C62DB9B35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5957AB3-E527-4C0A-B9C8-935845860986}" type="doc">
      <dgm:prSet loTypeId="urn:microsoft.com/office/officeart/2005/8/layout/StepDownProcess" loCatId="process" qsTypeId="urn:microsoft.com/office/officeart/2005/8/quickstyle/simple4" qsCatId="simple" csTypeId="urn:microsoft.com/office/officeart/2005/8/colors/accent1_2" csCatId="accent1" phldr="1"/>
      <dgm:spPr/>
      <dgm:t>
        <a:bodyPr/>
        <a:lstStyle/>
        <a:p>
          <a:endParaRPr lang="en-US"/>
        </a:p>
      </dgm:t>
    </dgm:pt>
    <dgm:pt modelId="{4F8E012C-44D6-4F05-B09D-FB559D38F5E0}">
      <dgm:prSet custT="1"/>
      <dgm:spPr/>
      <dgm:t>
        <a:bodyPr/>
        <a:lstStyle/>
        <a:p>
          <a:pPr>
            <a:defRPr cap="all"/>
          </a:pPr>
          <a:r>
            <a:rPr lang="en-US" sz="1400" dirty="0">
              <a:ln>
                <a:solidFill>
                  <a:schemeClr val="accent1">
                    <a:lumMod val="20000"/>
                    <a:lumOff val="80000"/>
                  </a:schemeClr>
                </a:solidFill>
              </a:ln>
              <a:latin typeface="+mj-lt"/>
            </a:rPr>
            <a:t>Revisit goals periodically</a:t>
          </a:r>
          <a:endParaRPr lang="en-US" sz="1400" dirty="0">
            <a:ln>
              <a:solidFill>
                <a:schemeClr val="accent1">
                  <a:lumMod val="20000"/>
                  <a:lumOff val="80000"/>
                </a:schemeClr>
              </a:solidFill>
            </a:ln>
          </a:endParaRPr>
        </a:p>
      </dgm:t>
    </dgm:pt>
    <dgm:pt modelId="{A5104B75-F6E2-46E7-B54C-1B43E31F84BF}" type="parTrans" cxnId="{8CA73CC5-7BFD-4EDE-9E5D-DE32FFF43108}">
      <dgm:prSet/>
      <dgm:spPr/>
      <dgm:t>
        <a:bodyPr/>
        <a:lstStyle/>
        <a:p>
          <a:endParaRPr lang="en-US"/>
        </a:p>
      </dgm:t>
    </dgm:pt>
    <dgm:pt modelId="{3DE9DCA1-EAC5-40C6-B0DF-ED57504F7BED}" type="sibTrans" cxnId="{8CA73CC5-7BFD-4EDE-9E5D-DE32FFF43108}">
      <dgm:prSet/>
      <dgm:spPr/>
      <dgm:t>
        <a:bodyPr/>
        <a:lstStyle/>
        <a:p>
          <a:endParaRPr lang="en-US"/>
        </a:p>
      </dgm:t>
    </dgm:pt>
    <dgm:pt modelId="{95E94D96-3B98-4D7E-9ACF-944C5F3A9AF1}">
      <dgm:prSet custT="1"/>
      <dgm:spPr/>
      <dgm:t>
        <a:bodyPr/>
        <a:lstStyle/>
        <a:p>
          <a:pPr>
            <a:defRPr cap="all"/>
          </a:pPr>
          <a:r>
            <a:rPr lang="en-US" sz="1400" dirty="0">
              <a:ln>
                <a:solidFill>
                  <a:schemeClr val="accent1">
                    <a:lumMod val="20000"/>
                    <a:lumOff val="80000"/>
                  </a:schemeClr>
                </a:solidFill>
              </a:ln>
              <a:latin typeface="+mj-lt"/>
            </a:rPr>
            <a:t>Communicate regularly (positive and negative feedback)</a:t>
          </a:r>
          <a:endParaRPr lang="en-US" sz="1400" dirty="0">
            <a:ln>
              <a:solidFill>
                <a:schemeClr val="accent1">
                  <a:lumMod val="20000"/>
                  <a:lumOff val="80000"/>
                </a:schemeClr>
              </a:solidFill>
            </a:ln>
          </a:endParaRPr>
        </a:p>
      </dgm:t>
    </dgm:pt>
    <dgm:pt modelId="{82A8CF87-DF7C-45EF-9E17-C0F1343FE4A4}" type="parTrans" cxnId="{17EDC935-B24C-4444-AE70-343CABF6DFCD}">
      <dgm:prSet/>
      <dgm:spPr/>
      <dgm:t>
        <a:bodyPr/>
        <a:lstStyle/>
        <a:p>
          <a:endParaRPr lang="en-US"/>
        </a:p>
      </dgm:t>
    </dgm:pt>
    <dgm:pt modelId="{7265437F-B2E3-4FAB-AB37-2BE9A4541F53}" type="sibTrans" cxnId="{17EDC935-B24C-4444-AE70-343CABF6DFCD}">
      <dgm:prSet/>
      <dgm:spPr/>
      <dgm:t>
        <a:bodyPr/>
        <a:lstStyle/>
        <a:p>
          <a:endParaRPr lang="en-US"/>
        </a:p>
      </dgm:t>
    </dgm:pt>
    <dgm:pt modelId="{D0F45E65-F60A-43BB-9B92-6A29DF093BD9}">
      <dgm:prSet custT="1"/>
      <dgm:spPr/>
      <dgm:t>
        <a:bodyPr/>
        <a:lstStyle/>
        <a:p>
          <a:pPr>
            <a:defRPr cap="all"/>
          </a:pPr>
          <a:r>
            <a:rPr lang="en-US" sz="1400" dirty="0">
              <a:ln>
                <a:solidFill>
                  <a:schemeClr val="accent1">
                    <a:lumMod val="20000"/>
                    <a:lumOff val="80000"/>
                  </a:schemeClr>
                </a:solidFill>
              </a:ln>
              <a:latin typeface="+mj-lt"/>
            </a:rPr>
            <a:t>Set clear expectations</a:t>
          </a:r>
          <a:endParaRPr lang="en-US" sz="1400" dirty="0">
            <a:ln>
              <a:solidFill>
                <a:schemeClr val="accent1">
                  <a:lumMod val="20000"/>
                  <a:lumOff val="80000"/>
                </a:schemeClr>
              </a:solidFill>
            </a:ln>
          </a:endParaRPr>
        </a:p>
      </dgm:t>
    </dgm:pt>
    <dgm:pt modelId="{2C8984B1-7506-4D58-8841-3AB6DA29EFF3}" type="parTrans" cxnId="{CE7C5130-D562-485F-8BA5-1FDD289016D7}">
      <dgm:prSet/>
      <dgm:spPr/>
      <dgm:t>
        <a:bodyPr/>
        <a:lstStyle/>
        <a:p>
          <a:endParaRPr lang="en-US"/>
        </a:p>
      </dgm:t>
    </dgm:pt>
    <dgm:pt modelId="{43038A27-424D-4614-ADD4-56AC3D60F2CE}" type="sibTrans" cxnId="{CE7C5130-D562-485F-8BA5-1FDD289016D7}">
      <dgm:prSet/>
      <dgm:spPr/>
      <dgm:t>
        <a:bodyPr/>
        <a:lstStyle/>
        <a:p>
          <a:endParaRPr lang="en-US"/>
        </a:p>
      </dgm:t>
    </dgm:pt>
    <dgm:pt modelId="{59EA2EB3-DD4F-416A-9E0B-ED37A7A70580}">
      <dgm:prSet custT="1"/>
      <dgm:spPr/>
      <dgm:t>
        <a:bodyPr/>
        <a:lstStyle/>
        <a:p>
          <a:pPr>
            <a:buFont typeface="Wingdings" panose="05000000000000000000" pitchFamily="2" charset="2"/>
            <a:buChar char="q"/>
          </a:pPr>
          <a:r>
            <a:rPr lang="en-US" sz="1400" dirty="0">
              <a:ln>
                <a:solidFill>
                  <a:schemeClr val="accent1">
                    <a:lumMod val="20000"/>
                    <a:lumOff val="80000"/>
                  </a:schemeClr>
                </a:solidFill>
              </a:ln>
              <a:latin typeface="+mj-lt"/>
            </a:rPr>
            <a:t>Performance Improvement Plan (PIP)</a:t>
          </a:r>
          <a:endParaRPr lang="en-US" sz="1400" dirty="0">
            <a:ln>
              <a:solidFill>
                <a:schemeClr val="accent1">
                  <a:lumMod val="20000"/>
                  <a:lumOff val="80000"/>
                </a:schemeClr>
              </a:solidFill>
            </a:ln>
          </a:endParaRPr>
        </a:p>
      </dgm:t>
    </dgm:pt>
    <dgm:pt modelId="{579F51B7-1EB8-4085-AC09-93364A737FB1}" type="parTrans" cxnId="{E9E99308-C1F2-4133-821F-3A128E73B7EE}">
      <dgm:prSet/>
      <dgm:spPr/>
      <dgm:t>
        <a:bodyPr/>
        <a:lstStyle/>
        <a:p>
          <a:endParaRPr lang="en-US"/>
        </a:p>
      </dgm:t>
    </dgm:pt>
    <dgm:pt modelId="{E4B7D06E-A84F-44A7-B5A4-5BB6731FDC5C}" type="sibTrans" cxnId="{E9E99308-C1F2-4133-821F-3A128E73B7EE}">
      <dgm:prSet/>
      <dgm:spPr/>
      <dgm:t>
        <a:bodyPr/>
        <a:lstStyle/>
        <a:p>
          <a:endParaRPr lang="en-US"/>
        </a:p>
      </dgm:t>
    </dgm:pt>
    <dgm:pt modelId="{3CA4049F-A4A1-4FD1-9ECD-1450020AE66D}">
      <dgm:prSet custT="1"/>
      <dgm:spPr/>
      <dgm:t>
        <a:bodyPr/>
        <a:lstStyle/>
        <a:p>
          <a:pPr>
            <a:buFont typeface="Wingdings" panose="05000000000000000000" pitchFamily="2" charset="2"/>
            <a:buChar char="q"/>
          </a:pPr>
          <a:r>
            <a:rPr lang="en-US" sz="1400" dirty="0">
              <a:ln>
                <a:solidFill>
                  <a:schemeClr val="accent1">
                    <a:lumMod val="20000"/>
                    <a:lumOff val="80000"/>
                  </a:schemeClr>
                </a:solidFill>
              </a:ln>
              <a:latin typeface="+mj-lt"/>
            </a:rPr>
            <a:t>Reach out to HR if performance does not improve</a:t>
          </a:r>
          <a:endParaRPr lang="en-US" sz="1400" dirty="0">
            <a:ln>
              <a:solidFill>
                <a:schemeClr val="accent1">
                  <a:lumMod val="20000"/>
                  <a:lumOff val="80000"/>
                </a:schemeClr>
              </a:solidFill>
            </a:ln>
          </a:endParaRPr>
        </a:p>
      </dgm:t>
    </dgm:pt>
    <dgm:pt modelId="{D4022C11-29F4-4B5C-958E-CF10D4477F19}" type="parTrans" cxnId="{FE1F941B-28C7-44E2-95CC-144A30F285E3}">
      <dgm:prSet/>
      <dgm:spPr/>
      <dgm:t>
        <a:bodyPr/>
        <a:lstStyle/>
        <a:p>
          <a:endParaRPr lang="en-US"/>
        </a:p>
      </dgm:t>
    </dgm:pt>
    <dgm:pt modelId="{E2E0FD97-9259-43E9-B839-DFEC78D1A921}" type="sibTrans" cxnId="{FE1F941B-28C7-44E2-95CC-144A30F285E3}">
      <dgm:prSet/>
      <dgm:spPr/>
      <dgm:t>
        <a:bodyPr/>
        <a:lstStyle/>
        <a:p>
          <a:endParaRPr lang="en-US"/>
        </a:p>
      </dgm:t>
    </dgm:pt>
    <dgm:pt modelId="{62460D04-E9D2-4425-97C7-86892F312D8D}" type="pres">
      <dgm:prSet presAssocID="{05957AB3-E527-4C0A-B9C8-935845860986}" presName="rootnode" presStyleCnt="0">
        <dgm:presLayoutVars>
          <dgm:chMax/>
          <dgm:chPref/>
          <dgm:dir/>
          <dgm:animLvl val="lvl"/>
        </dgm:presLayoutVars>
      </dgm:prSet>
      <dgm:spPr/>
    </dgm:pt>
    <dgm:pt modelId="{952887A3-ADE4-4108-A33B-817FAA9F13EC}" type="pres">
      <dgm:prSet presAssocID="{4F8E012C-44D6-4F05-B09D-FB559D38F5E0}" presName="composite" presStyleCnt="0"/>
      <dgm:spPr/>
    </dgm:pt>
    <dgm:pt modelId="{101A93EF-0B03-4D5B-9931-3272DD0593C0}" type="pres">
      <dgm:prSet presAssocID="{4F8E012C-44D6-4F05-B09D-FB559D38F5E0}" presName="bentUpArrow1" presStyleLbl="alignImgPlace1" presStyleIdx="0" presStyleCnt="4"/>
      <dgm:spPr/>
    </dgm:pt>
    <dgm:pt modelId="{0E55B167-F8B3-4045-8F54-D039A8220822}" type="pres">
      <dgm:prSet presAssocID="{4F8E012C-44D6-4F05-B09D-FB559D38F5E0}" presName="ParentText" presStyleLbl="node1" presStyleIdx="0" presStyleCnt="5">
        <dgm:presLayoutVars>
          <dgm:chMax val="1"/>
          <dgm:chPref val="1"/>
          <dgm:bulletEnabled val="1"/>
        </dgm:presLayoutVars>
      </dgm:prSet>
      <dgm:spPr/>
    </dgm:pt>
    <dgm:pt modelId="{A8FA5709-589A-49DD-B199-AB655885ADFD}" type="pres">
      <dgm:prSet presAssocID="{4F8E012C-44D6-4F05-B09D-FB559D38F5E0}" presName="ChildText" presStyleLbl="revTx" presStyleIdx="0" presStyleCnt="4">
        <dgm:presLayoutVars>
          <dgm:chMax val="0"/>
          <dgm:chPref val="0"/>
          <dgm:bulletEnabled val="1"/>
        </dgm:presLayoutVars>
      </dgm:prSet>
      <dgm:spPr/>
    </dgm:pt>
    <dgm:pt modelId="{C9BBE428-0D1C-415B-8532-B9096E45D80F}" type="pres">
      <dgm:prSet presAssocID="{3DE9DCA1-EAC5-40C6-B0DF-ED57504F7BED}" presName="sibTrans" presStyleCnt="0"/>
      <dgm:spPr/>
    </dgm:pt>
    <dgm:pt modelId="{3450E153-73C5-4EA1-9E13-F6FA0BD04AF1}" type="pres">
      <dgm:prSet presAssocID="{95E94D96-3B98-4D7E-9ACF-944C5F3A9AF1}" presName="composite" presStyleCnt="0"/>
      <dgm:spPr/>
    </dgm:pt>
    <dgm:pt modelId="{0C6E0E47-055C-4D55-8728-15454DA5969C}" type="pres">
      <dgm:prSet presAssocID="{95E94D96-3B98-4D7E-9ACF-944C5F3A9AF1}" presName="bentUpArrow1" presStyleLbl="alignImgPlace1" presStyleIdx="1" presStyleCnt="4"/>
      <dgm:spPr/>
    </dgm:pt>
    <dgm:pt modelId="{3FF8F366-2B66-43CF-816B-6A31AC090C49}" type="pres">
      <dgm:prSet presAssocID="{95E94D96-3B98-4D7E-9ACF-944C5F3A9AF1}" presName="ParentText" presStyleLbl="node1" presStyleIdx="1" presStyleCnt="5">
        <dgm:presLayoutVars>
          <dgm:chMax val="1"/>
          <dgm:chPref val="1"/>
          <dgm:bulletEnabled val="1"/>
        </dgm:presLayoutVars>
      </dgm:prSet>
      <dgm:spPr/>
    </dgm:pt>
    <dgm:pt modelId="{8C9AD51D-6424-44C8-B8B4-26C3F2081534}" type="pres">
      <dgm:prSet presAssocID="{95E94D96-3B98-4D7E-9ACF-944C5F3A9AF1}" presName="ChildText" presStyleLbl="revTx" presStyleIdx="1" presStyleCnt="4">
        <dgm:presLayoutVars>
          <dgm:chMax val="0"/>
          <dgm:chPref val="0"/>
          <dgm:bulletEnabled val="1"/>
        </dgm:presLayoutVars>
      </dgm:prSet>
      <dgm:spPr/>
    </dgm:pt>
    <dgm:pt modelId="{7D12FE3B-DA1A-435A-9D58-4701FFC7A5B4}" type="pres">
      <dgm:prSet presAssocID="{7265437F-B2E3-4FAB-AB37-2BE9A4541F53}" presName="sibTrans" presStyleCnt="0"/>
      <dgm:spPr/>
    </dgm:pt>
    <dgm:pt modelId="{D01F4FE2-F8A0-4743-B47B-F8EA8916EC82}" type="pres">
      <dgm:prSet presAssocID="{D0F45E65-F60A-43BB-9B92-6A29DF093BD9}" presName="composite" presStyleCnt="0"/>
      <dgm:spPr/>
    </dgm:pt>
    <dgm:pt modelId="{532531AE-EE16-4A3A-9C8C-C08905D01ABB}" type="pres">
      <dgm:prSet presAssocID="{D0F45E65-F60A-43BB-9B92-6A29DF093BD9}" presName="bentUpArrow1" presStyleLbl="alignImgPlace1" presStyleIdx="2" presStyleCnt="4"/>
      <dgm:spPr/>
    </dgm:pt>
    <dgm:pt modelId="{F7C48EA6-8020-49B9-B219-141C360C582F}" type="pres">
      <dgm:prSet presAssocID="{D0F45E65-F60A-43BB-9B92-6A29DF093BD9}" presName="ParentText" presStyleLbl="node1" presStyleIdx="2" presStyleCnt="5">
        <dgm:presLayoutVars>
          <dgm:chMax val="1"/>
          <dgm:chPref val="1"/>
          <dgm:bulletEnabled val="1"/>
        </dgm:presLayoutVars>
      </dgm:prSet>
      <dgm:spPr/>
    </dgm:pt>
    <dgm:pt modelId="{D5AB98AC-5C3D-4DC9-97EC-2A141E69494F}" type="pres">
      <dgm:prSet presAssocID="{D0F45E65-F60A-43BB-9B92-6A29DF093BD9}" presName="ChildText" presStyleLbl="revTx" presStyleIdx="2" presStyleCnt="4">
        <dgm:presLayoutVars>
          <dgm:chMax val="0"/>
          <dgm:chPref val="0"/>
          <dgm:bulletEnabled val="1"/>
        </dgm:presLayoutVars>
      </dgm:prSet>
      <dgm:spPr/>
    </dgm:pt>
    <dgm:pt modelId="{A4F87BDE-CC26-4728-A5B4-F1E22F64FA71}" type="pres">
      <dgm:prSet presAssocID="{43038A27-424D-4614-ADD4-56AC3D60F2CE}" presName="sibTrans" presStyleCnt="0"/>
      <dgm:spPr/>
    </dgm:pt>
    <dgm:pt modelId="{87A7FA3F-E7A7-485B-8750-72C41CF5DE6B}" type="pres">
      <dgm:prSet presAssocID="{59EA2EB3-DD4F-416A-9E0B-ED37A7A70580}" presName="composite" presStyleCnt="0"/>
      <dgm:spPr/>
    </dgm:pt>
    <dgm:pt modelId="{4AFA9396-8AE9-46FD-A8E0-728EF0174DE5}" type="pres">
      <dgm:prSet presAssocID="{59EA2EB3-DD4F-416A-9E0B-ED37A7A70580}" presName="bentUpArrow1" presStyleLbl="alignImgPlace1" presStyleIdx="3" presStyleCnt="4"/>
      <dgm:spPr/>
    </dgm:pt>
    <dgm:pt modelId="{EC29F24B-E0A1-48DB-8405-2835AB95E1C5}" type="pres">
      <dgm:prSet presAssocID="{59EA2EB3-DD4F-416A-9E0B-ED37A7A70580}" presName="ParentText" presStyleLbl="node1" presStyleIdx="3" presStyleCnt="5">
        <dgm:presLayoutVars>
          <dgm:chMax val="1"/>
          <dgm:chPref val="1"/>
          <dgm:bulletEnabled val="1"/>
        </dgm:presLayoutVars>
      </dgm:prSet>
      <dgm:spPr/>
    </dgm:pt>
    <dgm:pt modelId="{EDECE763-0918-40F5-9C76-3F278B82651D}" type="pres">
      <dgm:prSet presAssocID="{59EA2EB3-DD4F-416A-9E0B-ED37A7A70580}" presName="ChildText" presStyleLbl="revTx" presStyleIdx="3" presStyleCnt="4">
        <dgm:presLayoutVars>
          <dgm:chMax val="0"/>
          <dgm:chPref val="0"/>
          <dgm:bulletEnabled val="1"/>
        </dgm:presLayoutVars>
      </dgm:prSet>
      <dgm:spPr/>
    </dgm:pt>
    <dgm:pt modelId="{8B00E6BA-F721-4E6E-934A-5EEB8665D831}" type="pres">
      <dgm:prSet presAssocID="{E4B7D06E-A84F-44A7-B5A4-5BB6731FDC5C}" presName="sibTrans" presStyleCnt="0"/>
      <dgm:spPr/>
    </dgm:pt>
    <dgm:pt modelId="{8CE6585C-C0B5-4447-B224-4005D2B170B0}" type="pres">
      <dgm:prSet presAssocID="{3CA4049F-A4A1-4FD1-9ECD-1450020AE66D}" presName="composite" presStyleCnt="0"/>
      <dgm:spPr/>
    </dgm:pt>
    <dgm:pt modelId="{D6B4C982-2081-491C-BF96-C74B92121D18}" type="pres">
      <dgm:prSet presAssocID="{3CA4049F-A4A1-4FD1-9ECD-1450020AE66D}" presName="ParentText" presStyleLbl="node1" presStyleIdx="4" presStyleCnt="5">
        <dgm:presLayoutVars>
          <dgm:chMax val="1"/>
          <dgm:chPref val="1"/>
          <dgm:bulletEnabled val="1"/>
        </dgm:presLayoutVars>
      </dgm:prSet>
      <dgm:spPr/>
    </dgm:pt>
  </dgm:ptLst>
  <dgm:cxnLst>
    <dgm:cxn modelId="{7AF3B703-E692-432F-ABAA-2332B465DF8C}" type="presOf" srcId="{05957AB3-E527-4C0A-B9C8-935845860986}" destId="{62460D04-E9D2-4425-97C7-86892F312D8D}" srcOrd="0" destOrd="0" presId="urn:microsoft.com/office/officeart/2005/8/layout/StepDownProcess"/>
    <dgm:cxn modelId="{E9E99308-C1F2-4133-821F-3A128E73B7EE}" srcId="{05957AB3-E527-4C0A-B9C8-935845860986}" destId="{59EA2EB3-DD4F-416A-9E0B-ED37A7A70580}" srcOrd="3" destOrd="0" parTransId="{579F51B7-1EB8-4085-AC09-93364A737FB1}" sibTransId="{E4B7D06E-A84F-44A7-B5A4-5BB6731FDC5C}"/>
    <dgm:cxn modelId="{FE1F941B-28C7-44E2-95CC-144A30F285E3}" srcId="{05957AB3-E527-4C0A-B9C8-935845860986}" destId="{3CA4049F-A4A1-4FD1-9ECD-1450020AE66D}" srcOrd="4" destOrd="0" parTransId="{D4022C11-29F4-4B5C-958E-CF10D4477F19}" sibTransId="{E2E0FD97-9259-43E9-B839-DFEC78D1A921}"/>
    <dgm:cxn modelId="{F4BC4127-2A97-4B63-ACC1-8E985524DB05}" type="presOf" srcId="{3CA4049F-A4A1-4FD1-9ECD-1450020AE66D}" destId="{D6B4C982-2081-491C-BF96-C74B92121D18}" srcOrd="0" destOrd="0" presId="urn:microsoft.com/office/officeart/2005/8/layout/StepDownProcess"/>
    <dgm:cxn modelId="{CE7C5130-D562-485F-8BA5-1FDD289016D7}" srcId="{05957AB3-E527-4C0A-B9C8-935845860986}" destId="{D0F45E65-F60A-43BB-9B92-6A29DF093BD9}" srcOrd="2" destOrd="0" parTransId="{2C8984B1-7506-4D58-8841-3AB6DA29EFF3}" sibTransId="{43038A27-424D-4614-ADD4-56AC3D60F2CE}"/>
    <dgm:cxn modelId="{17EDC935-B24C-4444-AE70-343CABF6DFCD}" srcId="{05957AB3-E527-4C0A-B9C8-935845860986}" destId="{95E94D96-3B98-4D7E-9ACF-944C5F3A9AF1}" srcOrd="1" destOrd="0" parTransId="{82A8CF87-DF7C-45EF-9E17-C0F1343FE4A4}" sibTransId="{7265437F-B2E3-4FAB-AB37-2BE9A4541F53}"/>
    <dgm:cxn modelId="{2C96E05C-1493-461F-A233-7D4550E2B842}" type="presOf" srcId="{D0F45E65-F60A-43BB-9B92-6A29DF093BD9}" destId="{F7C48EA6-8020-49B9-B219-141C360C582F}" srcOrd="0" destOrd="0" presId="urn:microsoft.com/office/officeart/2005/8/layout/StepDownProcess"/>
    <dgm:cxn modelId="{E5B18248-AB3D-48B7-BFF8-7CFBD32C26E4}" type="presOf" srcId="{95E94D96-3B98-4D7E-9ACF-944C5F3A9AF1}" destId="{3FF8F366-2B66-43CF-816B-6A31AC090C49}" srcOrd="0" destOrd="0" presId="urn:microsoft.com/office/officeart/2005/8/layout/StepDownProcess"/>
    <dgm:cxn modelId="{714BBB57-5D06-4BB6-B476-8CCD57052326}" type="presOf" srcId="{59EA2EB3-DD4F-416A-9E0B-ED37A7A70580}" destId="{EC29F24B-E0A1-48DB-8405-2835AB95E1C5}" srcOrd="0" destOrd="0" presId="urn:microsoft.com/office/officeart/2005/8/layout/StepDownProcess"/>
    <dgm:cxn modelId="{CC14987C-243C-4FF0-83FF-4D3A19C1BA55}" type="presOf" srcId="{4F8E012C-44D6-4F05-B09D-FB559D38F5E0}" destId="{0E55B167-F8B3-4045-8F54-D039A8220822}" srcOrd="0" destOrd="0" presId="urn:microsoft.com/office/officeart/2005/8/layout/StepDownProcess"/>
    <dgm:cxn modelId="{8CA73CC5-7BFD-4EDE-9E5D-DE32FFF43108}" srcId="{05957AB3-E527-4C0A-B9C8-935845860986}" destId="{4F8E012C-44D6-4F05-B09D-FB559D38F5E0}" srcOrd="0" destOrd="0" parTransId="{A5104B75-F6E2-46E7-B54C-1B43E31F84BF}" sibTransId="{3DE9DCA1-EAC5-40C6-B0DF-ED57504F7BED}"/>
    <dgm:cxn modelId="{5CF33C71-98D5-4545-BEED-6811A5E136A6}" type="presParOf" srcId="{62460D04-E9D2-4425-97C7-86892F312D8D}" destId="{952887A3-ADE4-4108-A33B-817FAA9F13EC}" srcOrd="0" destOrd="0" presId="urn:microsoft.com/office/officeart/2005/8/layout/StepDownProcess"/>
    <dgm:cxn modelId="{8E2E6AF5-6F50-4A8A-8B89-6687A209E3F3}" type="presParOf" srcId="{952887A3-ADE4-4108-A33B-817FAA9F13EC}" destId="{101A93EF-0B03-4D5B-9931-3272DD0593C0}" srcOrd="0" destOrd="0" presId="urn:microsoft.com/office/officeart/2005/8/layout/StepDownProcess"/>
    <dgm:cxn modelId="{513014B3-89FE-4F2F-AF68-B678ED958C6B}" type="presParOf" srcId="{952887A3-ADE4-4108-A33B-817FAA9F13EC}" destId="{0E55B167-F8B3-4045-8F54-D039A8220822}" srcOrd="1" destOrd="0" presId="urn:microsoft.com/office/officeart/2005/8/layout/StepDownProcess"/>
    <dgm:cxn modelId="{1A64B535-F29A-409E-8559-67CA7D116397}" type="presParOf" srcId="{952887A3-ADE4-4108-A33B-817FAA9F13EC}" destId="{A8FA5709-589A-49DD-B199-AB655885ADFD}" srcOrd="2" destOrd="0" presId="urn:microsoft.com/office/officeart/2005/8/layout/StepDownProcess"/>
    <dgm:cxn modelId="{9939C351-BFEF-416E-B33B-EDEA16AD798E}" type="presParOf" srcId="{62460D04-E9D2-4425-97C7-86892F312D8D}" destId="{C9BBE428-0D1C-415B-8532-B9096E45D80F}" srcOrd="1" destOrd="0" presId="urn:microsoft.com/office/officeart/2005/8/layout/StepDownProcess"/>
    <dgm:cxn modelId="{A6152FF0-2B68-440C-A886-29FE9F88CE68}" type="presParOf" srcId="{62460D04-E9D2-4425-97C7-86892F312D8D}" destId="{3450E153-73C5-4EA1-9E13-F6FA0BD04AF1}" srcOrd="2" destOrd="0" presId="urn:microsoft.com/office/officeart/2005/8/layout/StepDownProcess"/>
    <dgm:cxn modelId="{9166068F-45E0-4E98-A62F-0946556606EC}" type="presParOf" srcId="{3450E153-73C5-4EA1-9E13-F6FA0BD04AF1}" destId="{0C6E0E47-055C-4D55-8728-15454DA5969C}" srcOrd="0" destOrd="0" presId="urn:microsoft.com/office/officeart/2005/8/layout/StepDownProcess"/>
    <dgm:cxn modelId="{646D3F42-7274-4C96-BD90-9C776F177355}" type="presParOf" srcId="{3450E153-73C5-4EA1-9E13-F6FA0BD04AF1}" destId="{3FF8F366-2B66-43CF-816B-6A31AC090C49}" srcOrd="1" destOrd="0" presId="urn:microsoft.com/office/officeart/2005/8/layout/StepDownProcess"/>
    <dgm:cxn modelId="{6F3251F7-5C77-4CF2-8172-B508F7D5508E}" type="presParOf" srcId="{3450E153-73C5-4EA1-9E13-F6FA0BD04AF1}" destId="{8C9AD51D-6424-44C8-B8B4-26C3F2081534}" srcOrd="2" destOrd="0" presId="urn:microsoft.com/office/officeart/2005/8/layout/StepDownProcess"/>
    <dgm:cxn modelId="{C6E4F686-A010-45AB-A7B4-874A601032DF}" type="presParOf" srcId="{62460D04-E9D2-4425-97C7-86892F312D8D}" destId="{7D12FE3B-DA1A-435A-9D58-4701FFC7A5B4}" srcOrd="3" destOrd="0" presId="urn:microsoft.com/office/officeart/2005/8/layout/StepDownProcess"/>
    <dgm:cxn modelId="{5116008C-2EC6-4FD1-A069-41064ED84EFB}" type="presParOf" srcId="{62460D04-E9D2-4425-97C7-86892F312D8D}" destId="{D01F4FE2-F8A0-4743-B47B-F8EA8916EC82}" srcOrd="4" destOrd="0" presId="urn:microsoft.com/office/officeart/2005/8/layout/StepDownProcess"/>
    <dgm:cxn modelId="{E3B618EF-EBC8-429B-A403-1F185E4D9CA3}" type="presParOf" srcId="{D01F4FE2-F8A0-4743-B47B-F8EA8916EC82}" destId="{532531AE-EE16-4A3A-9C8C-C08905D01ABB}" srcOrd="0" destOrd="0" presId="urn:microsoft.com/office/officeart/2005/8/layout/StepDownProcess"/>
    <dgm:cxn modelId="{01F465E1-7A0F-4DF3-9DB0-CF2B916391F2}" type="presParOf" srcId="{D01F4FE2-F8A0-4743-B47B-F8EA8916EC82}" destId="{F7C48EA6-8020-49B9-B219-141C360C582F}" srcOrd="1" destOrd="0" presId="urn:microsoft.com/office/officeart/2005/8/layout/StepDownProcess"/>
    <dgm:cxn modelId="{5D957D4F-61BF-4F77-81FC-2DCE7B0080B4}" type="presParOf" srcId="{D01F4FE2-F8A0-4743-B47B-F8EA8916EC82}" destId="{D5AB98AC-5C3D-4DC9-97EC-2A141E69494F}" srcOrd="2" destOrd="0" presId="urn:microsoft.com/office/officeart/2005/8/layout/StepDownProcess"/>
    <dgm:cxn modelId="{22325114-27F8-43D2-8B15-0DEA8809CC7C}" type="presParOf" srcId="{62460D04-E9D2-4425-97C7-86892F312D8D}" destId="{A4F87BDE-CC26-4728-A5B4-F1E22F64FA71}" srcOrd="5" destOrd="0" presId="urn:microsoft.com/office/officeart/2005/8/layout/StepDownProcess"/>
    <dgm:cxn modelId="{CFA3FADD-FBE0-40F5-B77C-699CEFF517B5}" type="presParOf" srcId="{62460D04-E9D2-4425-97C7-86892F312D8D}" destId="{87A7FA3F-E7A7-485B-8750-72C41CF5DE6B}" srcOrd="6" destOrd="0" presId="urn:microsoft.com/office/officeart/2005/8/layout/StepDownProcess"/>
    <dgm:cxn modelId="{2140C2A0-4CD3-48A4-A358-3FE3DCAE7A1F}" type="presParOf" srcId="{87A7FA3F-E7A7-485B-8750-72C41CF5DE6B}" destId="{4AFA9396-8AE9-46FD-A8E0-728EF0174DE5}" srcOrd="0" destOrd="0" presId="urn:microsoft.com/office/officeart/2005/8/layout/StepDownProcess"/>
    <dgm:cxn modelId="{1B1D1B93-75BE-4028-A036-A222963BEE55}" type="presParOf" srcId="{87A7FA3F-E7A7-485B-8750-72C41CF5DE6B}" destId="{EC29F24B-E0A1-48DB-8405-2835AB95E1C5}" srcOrd="1" destOrd="0" presId="urn:microsoft.com/office/officeart/2005/8/layout/StepDownProcess"/>
    <dgm:cxn modelId="{838FE6C8-873A-4279-B639-68C3DEA9D060}" type="presParOf" srcId="{87A7FA3F-E7A7-485B-8750-72C41CF5DE6B}" destId="{EDECE763-0918-40F5-9C76-3F278B82651D}" srcOrd="2" destOrd="0" presId="urn:microsoft.com/office/officeart/2005/8/layout/StepDownProcess"/>
    <dgm:cxn modelId="{7E2E431C-8A07-4C3B-91A5-FA602B108442}" type="presParOf" srcId="{62460D04-E9D2-4425-97C7-86892F312D8D}" destId="{8B00E6BA-F721-4E6E-934A-5EEB8665D831}" srcOrd="7" destOrd="0" presId="urn:microsoft.com/office/officeart/2005/8/layout/StepDownProcess"/>
    <dgm:cxn modelId="{673B44C3-DD16-471B-A05D-46F1BF845FDF}" type="presParOf" srcId="{62460D04-E9D2-4425-97C7-86892F312D8D}" destId="{8CE6585C-C0B5-4447-B224-4005D2B170B0}" srcOrd="8" destOrd="0" presId="urn:microsoft.com/office/officeart/2005/8/layout/StepDownProcess"/>
    <dgm:cxn modelId="{6C378E06-C4E3-44B0-9285-32BDB98E1AFF}" type="presParOf" srcId="{8CE6585C-C0B5-4447-B224-4005D2B170B0}" destId="{D6B4C982-2081-491C-BF96-C74B92121D18}"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46A670-1EA3-4F17-B74A-D73229ADF374}"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2F8CA4C6-5B78-4BB6-B70B-BED19B367FD8}">
      <dgm:prSet phldrT="[Text]"/>
      <dgm:spPr/>
      <dgm:t>
        <a:bodyPr/>
        <a:lstStyle/>
        <a:p>
          <a:r>
            <a:rPr lang="en-US" dirty="0"/>
            <a:t>Establish goals, expectations, and standards</a:t>
          </a:r>
        </a:p>
      </dgm:t>
    </dgm:pt>
    <dgm:pt modelId="{6EFAEDD3-0545-48E2-AE6F-E107FA64F129}" type="parTrans" cxnId="{5FA78AD9-8BCB-4BC4-8BDB-AC87B7749C9F}">
      <dgm:prSet/>
      <dgm:spPr/>
      <dgm:t>
        <a:bodyPr/>
        <a:lstStyle/>
        <a:p>
          <a:endParaRPr lang="en-US"/>
        </a:p>
      </dgm:t>
    </dgm:pt>
    <dgm:pt modelId="{AA31DD2C-61A2-4E32-84DC-EABE97A54955}" type="sibTrans" cxnId="{5FA78AD9-8BCB-4BC4-8BDB-AC87B7749C9F}">
      <dgm:prSet/>
      <dgm:spPr/>
      <dgm:t>
        <a:bodyPr/>
        <a:lstStyle/>
        <a:p>
          <a:endParaRPr lang="en-US"/>
        </a:p>
      </dgm:t>
    </dgm:pt>
    <dgm:pt modelId="{9A865CA6-8590-490F-A8D0-637C06C2A7F4}">
      <dgm:prSet phldrT="[Text]"/>
      <dgm:spPr/>
      <dgm:t>
        <a:bodyPr/>
        <a:lstStyle/>
        <a:p>
          <a:r>
            <a:rPr lang="en-US" dirty="0"/>
            <a:t>Provide continuous feedback</a:t>
          </a:r>
        </a:p>
      </dgm:t>
    </dgm:pt>
    <dgm:pt modelId="{C05B86B6-123E-4AAC-B68D-903D98D1AF9F}" type="parTrans" cxnId="{A9270630-234F-4205-B6B4-F8FB4171DF61}">
      <dgm:prSet/>
      <dgm:spPr/>
      <dgm:t>
        <a:bodyPr/>
        <a:lstStyle/>
        <a:p>
          <a:endParaRPr lang="en-US"/>
        </a:p>
      </dgm:t>
    </dgm:pt>
    <dgm:pt modelId="{A4D29CBC-E876-4EA4-87C4-4DA854F83472}" type="sibTrans" cxnId="{A9270630-234F-4205-B6B4-F8FB4171DF61}">
      <dgm:prSet/>
      <dgm:spPr/>
      <dgm:t>
        <a:bodyPr/>
        <a:lstStyle/>
        <a:p>
          <a:endParaRPr lang="en-US"/>
        </a:p>
      </dgm:t>
    </dgm:pt>
    <dgm:pt modelId="{CC371351-6233-4558-AB61-E74FA04697BB}">
      <dgm:prSet phldrT="[Text]"/>
      <dgm:spPr/>
      <dgm:t>
        <a:bodyPr/>
        <a:lstStyle/>
        <a:p>
          <a:r>
            <a:rPr lang="en-US" dirty="0"/>
            <a:t>Self Evaluation</a:t>
          </a:r>
        </a:p>
      </dgm:t>
    </dgm:pt>
    <dgm:pt modelId="{95143CAC-6734-483C-8CF4-22677794F320}" type="parTrans" cxnId="{DD557A1A-2915-4027-B7E1-192372A7EE97}">
      <dgm:prSet/>
      <dgm:spPr/>
      <dgm:t>
        <a:bodyPr/>
        <a:lstStyle/>
        <a:p>
          <a:endParaRPr lang="en-US"/>
        </a:p>
      </dgm:t>
    </dgm:pt>
    <dgm:pt modelId="{D4C98E70-F9C0-4553-AF0F-84E53068D11E}" type="sibTrans" cxnId="{DD557A1A-2915-4027-B7E1-192372A7EE97}">
      <dgm:prSet/>
      <dgm:spPr/>
      <dgm:t>
        <a:bodyPr/>
        <a:lstStyle/>
        <a:p>
          <a:endParaRPr lang="en-US"/>
        </a:p>
      </dgm:t>
    </dgm:pt>
    <dgm:pt modelId="{B6714A84-63DD-4AD3-AD38-247759ACF459}">
      <dgm:prSet phldrT="[Text]"/>
      <dgm:spPr/>
      <dgm:t>
        <a:bodyPr/>
        <a:lstStyle/>
        <a:p>
          <a:r>
            <a:rPr lang="en-US" dirty="0"/>
            <a:t>Complete Draft of Evaluation</a:t>
          </a:r>
        </a:p>
      </dgm:t>
    </dgm:pt>
    <dgm:pt modelId="{4E41C621-C52F-4AED-AFCC-16B8BE45AB74}" type="parTrans" cxnId="{F87A38EA-D817-473A-AA94-90F68470B1DF}">
      <dgm:prSet/>
      <dgm:spPr/>
      <dgm:t>
        <a:bodyPr/>
        <a:lstStyle/>
        <a:p>
          <a:endParaRPr lang="en-US"/>
        </a:p>
      </dgm:t>
    </dgm:pt>
    <dgm:pt modelId="{64C05978-2695-4330-959A-77E9E3974282}" type="sibTrans" cxnId="{F87A38EA-D817-473A-AA94-90F68470B1DF}">
      <dgm:prSet/>
      <dgm:spPr/>
      <dgm:t>
        <a:bodyPr/>
        <a:lstStyle/>
        <a:p>
          <a:endParaRPr lang="en-US"/>
        </a:p>
      </dgm:t>
    </dgm:pt>
    <dgm:pt modelId="{5F4D7AA9-5104-4988-836D-92B1BB0B6E80}">
      <dgm:prSet phldrT="[Text]"/>
      <dgm:spPr/>
      <dgm:t>
        <a:bodyPr/>
        <a:lstStyle/>
        <a:p>
          <a:r>
            <a:rPr lang="en-US" dirty="0"/>
            <a:t>Evaluation interview</a:t>
          </a:r>
        </a:p>
      </dgm:t>
    </dgm:pt>
    <dgm:pt modelId="{9460B6BB-DD64-49E1-B445-456683135413}" type="parTrans" cxnId="{165B4B3C-645C-4093-8D62-457132E4615C}">
      <dgm:prSet/>
      <dgm:spPr/>
      <dgm:t>
        <a:bodyPr/>
        <a:lstStyle/>
        <a:p>
          <a:endParaRPr lang="en-US"/>
        </a:p>
      </dgm:t>
    </dgm:pt>
    <dgm:pt modelId="{0BB5362C-6DF3-434E-B500-DF7035B95F0E}" type="sibTrans" cxnId="{165B4B3C-645C-4093-8D62-457132E4615C}">
      <dgm:prSet/>
      <dgm:spPr/>
      <dgm:t>
        <a:bodyPr/>
        <a:lstStyle/>
        <a:p>
          <a:endParaRPr lang="en-US"/>
        </a:p>
      </dgm:t>
    </dgm:pt>
    <dgm:pt modelId="{8A9CB936-45D5-47D7-B031-A1C7D0B9AD9D}">
      <dgm:prSet phldrT="[Text]"/>
      <dgm:spPr/>
      <dgm:t>
        <a:bodyPr/>
        <a:lstStyle/>
        <a:p>
          <a:r>
            <a:rPr lang="en-US" dirty="0"/>
            <a:t>Finalize evaluation</a:t>
          </a:r>
        </a:p>
      </dgm:t>
    </dgm:pt>
    <dgm:pt modelId="{3CE694CA-0F7B-4122-81A4-7D20E53A733F}" type="parTrans" cxnId="{6324EAFB-BE1C-40AA-B473-A0D201C8EE2C}">
      <dgm:prSet/>
      <dgm:spPr/>
      <dgm:t>
        <a:bodyPr/>
        <a:lstStyle/>
        <a:p>
          <a:endParaRPr lang="en-US"/>
        </a:p>
      </dgm:t>
    </dgm:pt>
    <dgm:pt modelId="{07D9D35D-DDAA-44E7-B5FE-4D2098386A6C}" type="sibTrans" cxnId="{6324EAFB-BE1C-40AA-B473-A0D201C8EE2C}">
      <dgm:prSet/>
      <dgm:spPr/>
      <dgm:t>
        <a:bodyPr/>
        <a:lstStyle/>
        <a:p>
          <a:endParaRPr lang="en-US"/>
        </a:p>
      </dgm:t>
    </dgm:pt>
    <dgm:pt modelId="{AECF6956-D230-4373-B4DE-864E05A08CFB}" type="pres">
      <dgm:prSet presAssocID="{2746A670-1EA3-4F17-B74A-D73229ADF374}" presName="cycle" presStyleCnt="0">
        <dgm:presLayoutVars>
          <dgm:dir/>
          <dgm:resizeHandles val="exact"/>
        </dgm:presLayoutVars>
      </dgm:prSet>
      <dgm:spPr/>
    </dgm:pt>
    <dgm:pt modelId="{4C6B2757-C5AA-4CCB-BCCB-62E150524AE5}" type="pres">
      <dgm:prSet presAssocID="{2F8CA4C6-5B78-4BB6-B70B-BED19B367FD8}" presName="node" presStyleLbl="node1" presStyleIdx="0" presStyleCnt="6">
        <dgm:presLayoutVars>
          <dgm:bulletEnabled val="1"/>
        </dgm:presLayoutVars>
      </dgm:prSet>
      <dgm:spPr/>
    </dgm:pt>
    <dgm:pt modelId="{BF5EF351-850B-4B90-BC2B-B69C8E6D16C1}" type="pres">
      <dgm:prSet presAssocID="{AA31DD2C-61A2-4E32-84DC-EABE97A54955}" presName="sibTrans" presStyleLbl="sibTrans2D1" presStyleIdx="0" presStyleCnt="6"/>
      <dgm:spPr/>
    </dgm:pt>
    <dgm:pt modelId="{47B0045A-4129-4635-9226-1270EFEA3225}" type="pres">
      <dgm:prSet presAssocID="{AA31DD2C-61A2-4E32-84DC-EABE97A54955}" presName="connectorText" presStyleLbl="sibTrans2D1" presStyleIdx="0" presStyleCnt="6"/>
      <dgm:spPr/>
    </dgm:pt>
    <dgm:pt modelId="{90BDAA24-3B8E-471A-9551-12A8CAFEDC31}" type="pres">
      <dgm:prSet presAssocID="{9A865CA6-8590-490F-A8D0-637C06C2A7F4}" presName="node" presStyleLbl="node1" presStyleIdx="1" presStyleCnt="6">
        <dgm:presLayoutVars>
          <dgm:bulletEnabled val="1"/>
        </dgm:presLayoutVars>
      </dgm:prSet>
      <dgm:spPr/>
    </dgm:pt>
    <dgm:pt modelId="{E2377D55-7453-40FD-8F95-FDD3320C0E50}" type="pres">
      <dgm:prSet presAssocID="{A4D29CBC-E876-4EA4-87C4-4DA854F83472}" presName="sibTrans" presStyleLbl="sibTrans2D1" presStyleIdx="1" presStyleCnt="6"/>
      <dgm:spPr/>
    </dgm:pt>
    <dgm:pt modelId="{3DB441C0-66AA-4686-A69D-82D7F8E7369D}" type="pres">
      <dgm:prSet presAssocID="{A4D29CBC-E876-4EA4-87C4-4DA854F83472}" presName="connectorText" presStyleLbl="sibTrans2D1" presStyleIdx="1" presStyleCnt="6"/>
      <dgm:spPr/>
    </dgm:pt>
    <dgm:pt modelId="{C03F6FFB-CBAA-49A2-B187-296408445D0C}" type="pres">
      <dgm:prSet presAssocID="{CC371351-6233-4558-AB61-E74FA04697BB}" presName="node" presStyleLbl="node1" presStyleIdx="2" presStyleCnt="6">
        <dgm:presLayoutVars>
          <dgm:bulletEnabled val="1"/>
        </dgm:presLayoutVars>
      </dgm:prSet>
      <dgm:spPr/>
    </dgm:pt>
    <dgm:pt modelId="{C4A24CEC-FAE0-4945-AD9B-A9F24E85BB44}" type="pres">
      <dgm:prSet presAssocID="{D4C98E70-F9C0-4553-AF0F-84E53068D11E}" presName="sibTrans" presStyleLbl="sibTrans2D1" presStyleIdx="2" presStyleCnt="6"/>
      <dgm:spPr/>
    </dgm:pt>
    <dgm:pt modelId="{AA1BDA5A-5A4A-4438-9358-5FB5230D411B}" type="pres">
      <dgm:prSet presAssocID="{D4C98E70-F9C0-4553-AF0F-84E53068D11E}" presName="connectorText" presStyleLbl="sibTrans2D1" presStyleIdx="2" presStyleCnt="6"/>
      <dgm:spPr/>
    </dgm:pt>
    <dgm:pt modelId="{E5E9C15E-6819-4ABA-B851-36FAA19DCBC1}" type="pres">
      <dgm:prSet presAssocID="{B6714A84-63DD-4AD3-AD38-247759ACF459}" presName="node" presStyleLbl="node1" presStyleIdx="3" presStyleCnt="6">
        <dgm:presLayoutVars>
          <dgm:bulletEnabled val="1"/>
        </dgm:presLayoutVars>
      </dgm:prSet>
      <dgm:spPr/>
    </dgm:pt>
    <dgm:pt modelId="{3758B076-8586-4A61-80D2-CFC733ABE88D}" type="pres">
      <dgm:prSet presAssocID="{64C05978-2695-4330-959A-77E9E3974282}" presName="sibTrans" presStyleLbl="sibTrans2D1" presStyleIdx="3" presStyleCnt="6"/>
      <dgm:spPr/>
    </dgm:pt>
    <dgm:pt modelId="{E832DCFC-904C-497B-92F9-243F4C782505}" type="pres">
      <dgm:prSet presAssocID="{64C05978-2695-4330-959A-77E9E3974282}" presName="connectorText" presStyleLbl="sibTrans2D1" presStyleIdx="3" presStyleCnt="6"/>
      <dgm:spPr/>
    </dgm:pt>
    <dgm:pt modelId="{87C4146F-9E60-4AE4-B53D-2B74B6F25923}" type="pres">
      <dgm:prSet presAssocID="{5F4D7AA9-5104-4988-836D-92B1BB0B6E80}" presName="node" presStyleLbl="node1" presStyleIdx="4" presStyleCnt="6">
        <dgm:presLayoutVars>
          <dgm:bulletEnabled val="1"/>
        </dgm:presLayoutVars>
      </dgm:prSet>
      <dgm:spPr/>
    </dgm:pt>
    <dgm:pt modelId="{438F1CE1-EEB3-4A95-8E52-EA298BC22C44}" type="pres">
      <dgm:prSet presAssocID="{0BB5362C-6DF3-434E-B500-DF7035B95F0E}" presName="sibTrans" presStyleLbl="sibTrans2D1" presStyleIdx="4" presStyleCnt="6"/>
      <dgm:spPr/>
    </dgm:pt>
    <dgm:pt modelId="{B6E3B919-0195-4EED-A418-C20BF99BB80C}" type="pres">
      <dgm:prSet presAssocID="{0BB5362C-6DF3-434E-B500-DF7035B95F0E}" presName="connectorText" presStyleLbl="sibTrans2D1" presStyleIdx="4" presStyleCnt="6"/>
      <dgm:spPr/>
    </dgm:pt>
    <dgm:pt modelId="{FF956212-02D4-4C43-9775-D1501BF79550}" type="pres">
      <dgm:prSet presAssocID="{8A9CB936-45D5-47D7-B031-A1C7D0B9AD9D}" presName="node" presStyleLbl="node1" presStyleIdx="5" presStyleCnt="6">
        <dgm:presLayoutVars>
          <dgm:bulletEnabled val="1"/>
        </dgm:presLayoutVars>
      </dgm:prSet>
      <dgm:spPr/>
    </dgm:pt>
    <dgm:pt modelId="{D242D753-CBDA-4953-A050-E7A329F715CF}" type="pres">
      <dgm:prSet presAssocID="{07D9D35D-DDAA-44E7-B5FE-4D2098386A6C}" presName="sibTrans" presStyleLbl="sibTrans2D1" presStyleIdx="5" presStyleCnt="6"/>
      <dgm:spPr/>
    </dgm:pt>
    <dgm:pt modelId="{75C8FB9D-3537-45AE-9AA2-2852C761F038}" type="pres">
      <dgm:prSet presAssocID="{07D9D35D-DDAA-44E7-B5FE-4D2098386A6C}" presName="connectorText" presStyleLbl="sibTrans2D1" presStyleIdx="5" presStyleCnt="6"/>
      <dgm:spPr/>
    </dgm:pt>
  </dgm:ptLst>
  <dgm:cxnLst>
    <dgm:cxn modelId="{42065802-FB94-4849-8747-C4E3CB3446C8}" type="presOf" srcId="{AA31DD2C-61A2-4E32-84DC-EABE97A54955}" destId="{47B0045A-4129-4635-9226-1270EFEA3225}" srcOrd="1" destOrd="0" presId="urn:microsoft.com/office/officeart/2005/8/layout/cycle2"/>
    <dgm:cxn modelId="{DE07F404-1D91-478A-A7DA-90FC387B3BFE}" type="presOf" srcId="{0BB5362C-6DF3-434E-B500-DF7035B95F0E}" destId="{B6E3B919-0195-4EED-A418-C20BF99BB80C}" srcOrd="1" destOrd="0" presId="urn:microsoft.com/office/officeart/2005/8/layout/cycle2"/>
    <dgm:cxn modelId="{0B0BAA16-9350-4821-A492-152A6D81DCDF}" type="presOf" srcId="{0BB5362C-6DF3-434E-B500-DF7035B95F0E}" destId="{438F1CE1-EEB3-4A95-8E52-EA298BC22C44}" srcOrd="0" destOrd="0" presId="urn:microsoft.com/office/officeart/2005/8/layout/cycle2"/>
    <dgm:cxn modelId="{DD557A1A-2915-4027-B7E1-192372A7EE97}" srcId="{2746A670-1EA3-4F17-B74A-D73229ADF374}" destId="{CC371351-6233-4558-AB61-E74FA04697BB}" srcOrd="2" destOrd="0" parTransId="{95143CAC-6734-483C-8CF4-22677794F320}" sibTransId="{D4C98E70-F9C0-4553-AF0F-84E53068D11E}"/>
    <dgm:cxn modelId="{04313A2C-2612-42AC-8A6F-C383FBA43BA9}" type="presOf" srcId="{9A865CA6-8590-490F-A8D0-637C06C2A7F4}" destId="{90BDAA24-3B8E-471A-9551-12A8CAFEDC31}" srcOrd="0" destOrd="0" presId="urn:microsoft.com/office/officeart/2005/8/layout/cycle2"/>
    <dgm:cxn modelId="{A9270630-234F-4205-B6B4-F8FB4171DF61}" srcId="{2746A670-1EA3-4F17-B74A-D73229ADF374}" destId="{9A865CA6-8590-490F-A8D0-637C06C2A7F4}" srcOrd="1" destOrd="0" parTransId="{C05B86B6-123E-4AAC-B68D-903D98D1AF9F}" sibTransId="{A4D29CBC-E876-4EA4-87C4-4DA854F83472}"/>
    <dgm:cxn modelId="{165B4B3C-645C-4093-8D62-457132E4615C}" srcId="{2746A670-1EA3-4F17-B74A-D73229ADF374}" destId="{5F4D7AA9-5104-4988-836D-92B1BB0B6E80}" srcOrd="4" destOrd="0" parTransId="{9460B6BB-DD64-49E1-B445-456683135413}" sibTransId="{0BB5362C-6DF3-434E-B500-DF7035B95F0E}"/>
    <dgm:cxn modelId="{1BD7F267-7F2E-4D0B-9209-A93D15FD4B63}" type="presOf" srcId="{AA31DD2C-61A2-4E32-84DC-EABE97A54955}" destId="{BF5EF351-850B-4B90-BC2B-B69C8E6D16C1}" srcOrd="0" destOrd="0" presId="urn:microsoft.com/office/officeart/2005/8/layout/cycle2"/>
    <dgm:cxn modelId="{15AB544E-B72B-41C2-BDAB-A333A919998A}" type="presOf" srcId="{64C05978-2695-4330-959A-77E9E3974282}" destId="{E832DCFC-904C-497B-92F9-243F4C782505}" srcOrd="1" destOrd="0" presId="urn:microsoft.com/office/officeart/2005/8/layout/cycle2"/>
    <dgm:cxn modelId="{80023177-4F6E-4D0A-BF3F-9C5BE43B53C8}" type="presOf" srcId="{2746A670-1EA3-4F17-B74A-D73229ADF374}" destId="{AECF6956-D230-4373-B4DE-864E05A08CFB}" srcOrd="0" destOrd="0" presId="urn:microsoft.com/office/officeart/2005/8/layout/cycle2"/>
    <dgm:cxn modelId="{D6FC5D57-86F3-4399-AFD9-204D2D0F07FE}" type="presOf" srcId="{07D9D35D-DDAA-44E7-B5FE-4D2098386A6C}" destId="{D242D753-CBDA-4953-A050-E7A329F715CF}" srcOrd="0" destOrd="0" presId="urn:microsoft.com/office/officeart/2005/8/layout/cycle2"/>
    <dgm:cxn modelId="{FA034857-EC7D-4C74-9DA8-F39415854C92}" type="presOf" srcId="{07D9D35D-DDAA-44E7-B5FE-4D2098386A6C}" destId="{75C8FB9D-3537-45AE-9AA2-2852C761F038}" srcOrd="1" destOrd="0" presId="urn:microsoft.com/office/officeart/2005/8/layout/cycle2"/>
    <dgm:cxn modelId="{36DAEE8A-7237-4C94-9336-3F7205C7D0E4}" type="presOf" srcId="{D4C98E70-F9C0-4553-AF0F-84E53068D11E}" destId="{AA1BDA5A-5A4A-4438-9358-5FB5230D411B}" srcOrd="1" destOrd="0" presId="urn:microsoft.com/office/officeart/2005/8/layout/cycle2"/>
    <dgm:cxn modelId="{BE3E6793-87BF-4BA7-8B82-1BAE1DBB794F}" type="presOf" srcId="{2F8CA4C6-5B78-4BB6-B70B-BED19B367FD8}" destId="{4C6B2757-C5AA-4CCB-BCCB-62E150524AE5}" srcOrd="0" destOrd="0" presId="urn:microsoft.com/office/officeart/2005/8/layout/cycle2"/>
    <dgm:cxn modelId="{C463BE95-833A-49B2-8F2C-D31682C2B76B}" type="presOf" srcId="{A4D29CBC-E876-4EA4-87C4-4DA854F83472}" destId="{3DB441C0-66AA-4686-A69D-82D7F8E7369D}" srcOrd="1" destOrd="0" presId="urn:microsoft.com/office/officeart/2005/8/layout/cycle2"/>
    <dgm:cxn modelId="{2684D79E-60AF-40FE-BFC7-873E0E843504}" type="presOf" srcId="{A4D29CBC-E876-4EA4-87C4-4DA854F83472}" destId="{E2377D55-7453-40FD-8F95-FDD3320C0E50}" srcOrd="0" destOrd="0" presId="urn:microsoft.com/office/officeart/2005/8/layout/cycle2"/>
    <dgm:cxn modelId="{66AC96B4-746C-4AF6-80BA-83BBC97B62B9}" type="presOf" srcId="{CC371351-6233-4558-AB61-E74FA04697BB}" destId="{C03F6FFB-CBAA-49A2-B187-296408445D0C}" srcOrd="0" destOrd="0" presId="urn:microsoft.com/office/officeart/2005/8/layout/cycle2"/>
    <dgm:cxn modelId="{E8E11CC9-A890-4F26-AC99-D3C9927A4436}" type="presOf" srcId="{D4C98E70-F9C0-4553-AF0F-84E53068D11E}" destId="{C4A24CEC-FAE0-4945-AD9B-A9F24E85BB44}" srcOrd="0" destOrd="0" presId="urn:microsoft.com/office/officeart/2005/8/layout/cycle2"/>
    <dgm:cxn modelId="{632B52D1-4E12-42F9-8703-E57D397308A0}" type="presOf" srcId="{5F4D7AA9-5104-4988-836D-92B1BB0B6E80}" destId="{87C4146F-9E60-4AE4-B53D-2B74B6F25923}" srcOrd="0" destOrd="0" presId="urn:microsoft.com/office/officeart/2005/8/layout/cycle2"/>
    <dgm:cxn modelId="{5FA78AD9-8BCB-4BC4-8BDB-AC87B7749C9F}" srcId="{2746A670-1EA3-4F17-B74A-D73229ADF374}" destId="{2F8CA4C6-5B78-4BB6-B70B-BED19B367FD8}" srcOrd="0" destOrd="0" parTransId="{6EFAEDD3-0545-48E2-AE6F-E107FA64F129}" sibTransId="{AA31DD2C-61A2-4E32-84DC-EABE97A54955}"/>
    <dgm:cxn modelId="{12D757DC-1081-460D-9B09-B7699D94DFAF}" type="presOf" srcId="{B6714A84-63DD-4AD3-AD38-247759ACF459}" destId="{E5E9C15E-6819-4ABA-B851-36FAA19DCBC1}" srcOrd="0" destOrd="0" presId="urn:microsoft.com/office/officeart/2005/8/layout/cycle2"/>
    <dgm:cxn modelId="{4F9D03E7-C5A6-472B-99F7-62182E3AD924}" type="presOf" srcId="{64C05978-2695-4330-959A-77E9E3974282}" destId="{3758B076-8586-4A61-80D2-CFC733ABE88D}" srcOrd="0" destOrd="0" presId="urn:microsoft.com/office/officeart/2005/8/layout/cycle2"/>
    <dgm:cxn modelId="{F87A38EA-D817-473A-AA94-90F68470B1DF}" srcId="{2746A670-1EA3-4F17-B74A-D73229ADF374}" destId="{B6714A84-63DD-4AD3-AD38-247759ACF459}" srcOrd="3" destOrd="0" parTransId="{4E41C621-C52F-4AED-AFCC-16B8BE45AB74}" sibTransId="{64C05978-2695-4330-959A-77E9E3974282}"/>
    <dgm:cxn modelId="{3FAFBAF3-1605-44BD-9191-EC6410434F5E}" type="presOf" srcId="{8A9CB936-45D5-47D7-B031-A1C7D0B9AD9D}" destId="{FF956212-02D4-4C43-9775-D1501BF79550}" srcOrd="0" destOrd="0" presId="urn:microsoft.com/office/officeart/2005/8/layout/cycle2"/>
    <dgm:cxn modelId="{6324EAFB-BE1C-40AA-B473-A0D201C8EE2C}" srcId="{2746A670-1EA3-4F17-B74A-D73229ADF374}" destId="{8A9CB936-45D5-47D7-B031-A1C7D0B9AD9D}" srcOrd="5" destOrd="0" parTransId="{3CE694CA-0F7B-4122-81A4-7D20E53A733F}" sibTransId="{07D9D35D-DDAA-44E7-B5FE-4D2098386A6C}"/>
    <dgm:cxn modelId="{1E3B4802-E166-4D48-972E-DCE7A8748018}" type="presParOf" srcId="{AECF6956-D230-4373-B4DE-864E05A08CFB}" destId="{4C6B2757-C5AA-4CCB-BCCB-62E150524AE5}" srcOrd="0" destOrd="0" presId="urn:microsoft.com/office/officeart/2005/8/layout/cycle2"/>
    <dgm:cxn modelId="{2D07F733-6AF5-4D61-9CE5-D3FBBF487266}" type="presParOf" srcId="{AECF6956-D230-4373-B4DE-864E05A08CFB}" destId="{BF5EF351-850B-4B90-BC2B-B69C8E6D16C1}" srcOrd="1" destOrd="0" presId="urn:microsoft.com/office/officeart/2005/8/layout/cycle2"/>
    <dgm:cxn modelId="{3417F477-4193-47D0-B71B-451D950BBFFE}" type="presParOf" srcId="{BF5EF351-850B-4B90-BC2B-B69C8E6D16C1}" destId="{47B0045A-4129-4635-9226-1270EFEA3225}" srcOrd="0" destOrd="0" presId="urn:microsoft.com/office/officeart/2005/8/layout/cycle2"/>
    <dgm:cxn modelId="{37D1A326-0F75-4081-81CE-22C4161808D9}" type="presParOf" srcId="{AECF6956-D230-4373-B4DE-864E05A08CFB}" destId="{90BDAA24-3B8E-471A-9551-12A8CAFEDC31}" srcOrd="2" destOrd="0" presId="urn:microsoft.com/office/officeart/2005/8/layout/cycle2"/>
    <dgm:cxn modelId="{BCED5912-94FA-4D48-975C-B6236774A03A}" type="presParOf" srcId="{AECF6956-D230-4373-B4DE-864E05A08CFB}" destId="{E2377D55-7453-40FD-8F95-FDD3320C0E50}" srcOrd="3" destOrd="0" presId="urn:microsoft.com/office/officeart/2005/8/layout/cycle2"/>
    <dgm:cxn modelId="{48519D9D-4309-4377-AC4E-B4B5FF6A12D0}" type="presParOf" srcId="{E2377D55-7453-40FD-8F95-FDD3320C0E50}" destId="{3DB441C0-66AA-4686-A69D-82D7F8E7369D}" srcOrd="0" destOrd="0" presId="urn:microsoft.com/office/officeart/2005/8/layout/cycle2"/>
    <dgm:cxn modelId="{515E799F-D771-485F-92C8-4EB819D62599}" type="presParOf" srcId="{AECF6956-D230-4373-B4DE-864E05A08CFB}" destId="{C03F6FFB-CBAA-49A2-B187-296408445D0C}" srcOrd="4" destOrd="0" presId="urn:microsoft.com/office/officeart/2005/8/layout/cycle2"/>
    <dgm:cxn modelId="{766F8503-8449-41FB-9C8F-24887E900FCB}" type="presParOf" srcId="{AECF6956-D230-4373-B4DE-864E05A08CFB}" destId="{C4A24CEC-FAE0-4945-AD9B-A9F24E85BB44}" srcOrd="5" destOrd="0" presId="urn:microsoft.com/office/officeart/2005/8/layout/cycle2"/>
    <dgm:cxn modelId="{F00FDE9C-08A1-4419-B0DD-25625A4B1B65}" type="presParOf" srcId="{C4A24CEC-FAE0-4945-AD9B-A9F24E85BB44}" destId="{AA1BDA5A-5A4A-4438-9358-5FB5230D411B}" srcOrd="0" destOrd="0" presId="urn:microsoft.com/office/officeart/2005/8/layout/cycle2"/>
    <dgm:cxn modelId="{5162ECD8-9FAB-47B3-8843-B1761D8EB15A}" type="presParOf" srcId="{AECF6956-D230-4373-B4DE-864E05A08CFB}" destId="{E5E9C15E-6819-4ABA-B851-36FAA19DCBC1}" srcOrd="6" destOrd="0" presId="urn:microsoft.com/office/officeart/2005/8/layout/cycle2"/>
    <dgm:cxn modelId="{1F663AB4-BB5E-4ACB-A8E8-4C1414BD338A}" type="presParOf" srcId="{AECF6956-D230-4373-B4DE-864E05A08CFB}" destId="{3758B076-8586-4A61-80D2-CFC733ABE88D}" srcOrd="7" destOrd="0" presId="urn:microsoft.com/office/officeart/2005/8/layout/cycle2"/>
    <dgm:cxn modelId="{5581DBD6-0184-4348-9BC9-54A9B5B52609}" type="presParOf" srcId="{3758B076-8586-4A61-80D2-CFC733ABE88D}" destId="{E832DCFC-904C-497B-92F9-243F4C782505}" srcOrd="0" destOrd="0" presId="urn:microsoft.com/office/officeart/2005/8/layout/cycle2"/>
    <dgm:cxn modelId="{34813E94-A84D-4B93-B65A-E4315A94E8DC}" type="presParOf" srcId="{AECF6956-D230-4373-B4DE-864E05A08CFB}" destId="{87C4146F-9E60-4AE4-B53D-2B74B6F25923}" srcOrd="8" destOrd="0" presId="urn:microsoft.com/office/officeart/2005/8/layout/cycle2"/>
    <dgm:cxn modelId="{0A31334E-24CE-4C1F-9DAD-7807B8527D4F}" type="presParOf" srcId="{AECF6956-D230-4373-B4DE-864E05A08CFB}" destId="{438F1CE1-EEB3-4A95-8E52-EA298BC22C44}" srcOrd="9" destOrd="0" presId="urn:microsoft.com/office/officeart/2005/8/layout/cycle2"/>
    <dgm:cxn modelId="{5D2F390C-05E4-4BC4-910A-3B55E584CD2E}" type="presParOf" srcId="{438F1CE1-EEB3-4A95-8E52-EA298BC22C44}" destId="{B6E3B919-0195-4EED-A418-C20BF99BB80C}" srcOrd="0" destOrd="0" presId="urn:microsoft.com/office/officeart/2005/8/layout/cycle2"/>
    <dgm:cxn modelId="{6F5890B3-AC77-402A-86F3-1C9F9D73728F}" type="presParOf" srcId="{AECF6956-D230-4373-B4DE-864E05A08CFB}" destId="{FF956212-02D4-4C43-9775-D1501BF79550}" srcOrd="10" destOrd="0" presId="urn:microsoft.com/office/officeart/2005/8/layout/cycle2"/>
    <dgm:cxn modelId="{D4D70D89-BDA0-4F06-8919-827B5C1F63F8}" type="presParOf" srcId="{AECF6956-D230-4373-B4DE-864E05A08CFB}" destId="{D242D753-CBDA-4953-A050-E7A329F715CF}" srcOrd="11" destOrd="0" presId="urn:microsoft.com/office/officeart/2005/8/layout/cycle2"/>
    <dgm:cxn modelId="{6AEFC582-2AF1-48B4-9AB2-8C307CE1F2BE}" type="presParOf" srcId="{D242D753-CBDA-4953-A050-E7A329F715CF}" destId="{75C8FB9D-3537-45AE-9AA2-2852C761F03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082322-65D9-4EF8-8969-CB4FCD55B15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A9820DA-81FE-4A14-B0EA-B65CD7161892}">
      <dgm:prSet/>
      <dgm:spPr/>
      <dgm:t>
        <a:bodyPr/>
        <a:lstStyle/>
        <a:p>
          <a:pPr algn="l">
            <a:lnSpc>
              <a:spcPct val="100000"/>
            </a:lnSpc>
            <a:defRPr cap="all"/>
          </a:pPr>
          <a:r>
            <a:rPr lang="en-US" dirty="0"/>
            <a:t>Job Knowledge</a:t>
          </a:r>
        </a:p>
      </dgm:t>
    </dgm:pt>
    <dgm:pt modelId="{7D86F940-3817-4F21-B70B-CDF9B2814FB6}" type="parTrans" cxnId="{23140E73-5C02-4E29-B677-CB0A65051E68}">
      <dgm:prSet/>
      <dgm:spPr/>
      <dgm:t>
        <a:bodyPr/>
        <a:lstStyle/>
        <a:p>
          <a:pPr algn="l"/>
          <a:endParaRPr lang="en-US"/>
        </a:p>
      </dgm:t>
    </dgm:pt>
    <dgm:pt modelId="{A13B1399-C402-4A65-805A-4077B73F704E}" type="sibTrans" cxnId="{23140E73-5C02-4E29-B677-CB0A65051E68}">
      <dgm:prSet/>
      <dgm:spPr/>
      <dgm:t>
        <a:bodyPr/>
        <a:lstStyle/>
        <a:p>
          <a:pPr algn="l"/>
          <a:endParaRPr lang="en-US"/>
        </a:p>
      </dgm:t>
    </dgm:pt>
    <dgm:pt modelId="{5F6296FB-6623-49F0-A37B-32D5293F3A75}" type="pres">
      <dgm:prSet presAssocID="{A9082322-65D9-4EF8-8969-CB4FCD55B155}" presName="root" presStyleCnt="0">
        <dgm:presLayoutVars>
          <dgm:dir/>
          <dgm:resizeHandles val="exact"/>
        </dgm:presLayoutVars>
      </dgm:prSet>
      <dgm:spPr/>
    </dgm:pt>
    <dgm:pt modelId="{85DA380E-3FD6-4279-8ECB-35FD817107C7}" type="pres">
      <dgm:prSet presAssocID="{FA9820DA-81FE-4A14-B0EA-B65CD7161892}" presName="compNode" presStyleCnt="0"/>
      <dgm:spPr/>
    </dgm:pt>
    <dgm:pt modelId="{E5D0A7DB-F870-4289-A176-74DC8634D49F}" type="pres">
      <dgm:prSet presAssocID="{FA9820DA-81FE-4A14-B0EA-B65CD7161892}" presName="iconBgRect" presStyleLbl="bgShp" presStyleIdx="0" presStyleCnt="1" custLinFactX="-53569" custLinFactNeighborX="-100000" custLinFactNeighborY="6350"/>
      <dgm:spPr/>
    </dgm:pt>
    <dgm:pt modelId="{926532A6-7EC2-48FB-9700-1C2608E2063C}" type="pres">
      <dgm:prSet presAssocID="{FA9820DA-81FE-4A14-B0EA-B65CD7161892}" presName="iconRect" presStyleLbl="node1" presStyleIdx="0" presStyleCnt="1" custLinFactX="-100000" custLinFactNeighborX="-170312" custLinFactNeighborY="1106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rain outline"/>
        </a:ext>
      </dgm:extLst>
    </dgm:pt>
    <dgm:pt modelId="{51E7910C-A987-431D-A3B3-AFE18209A9A2}" type="pres">
      <dgm:prSet presAssocID="{FA9820DA-81FE-4A14-B0EA-B65CD7161892}" presName="spaceRect" presStyleCnt="0"/>
      <dgm:spPr/>
    </dgm:pt>
    <dgm:pt modelId="{7ECCB9B7-3229-4D84-88AF-537C55717936}" type="pres">
      <dgm:prSet presAssocID="{FA9820DA-81FE-4A14-B0EA-B65CD7161892}" presName="textRect" presStyleLbl="revTx" presStyleIdx="0" presStyleCnt="1" custLinFactNeighborX="-87851" custLinFactNeighborY="6818">
        <dgm:presLayoutVars>
          <dgm:chMax val="1"/>
          <dgm:chPref val="1"/>
        </dgm:presLayoutVars>
      </dgm:prSet>
      <dgm:spPr/>
    </dgm:pt>
  </dgm:ptLst>
  <dgm:cxnLst>
    <dgm:cxn modelId="{23140E73-5C02-4E29-B677-CB0A65051E68}" srcId="{A9082322-65D9-4EF8-8969-CB4FCD55B155}" destId="{FA9820DA-81FE-4A14-B0EA-B65CD7161892}" srcOrd="0" destOrd="0" parTransId="{7D86F940-3817-4F21-B70B-CDF9B2814FB6}" sibTransId="{A13B1399-C402-4A65-805A-4077B73F704E}"/>
    <dgm:cxn modelId="{E52E2580-A2A2-41C6-9C23-44EBAFEADA93}" type="presOf" srcId="{A9082322-65D9-4EF8-8969-CB4FCD55B155}" destId="{5F6296FB-6623-49F0-A37B-32D5293F3A75}" srcOrd="0" destOrd="0" presId="urn:microsoft.com/office/officeart/2018/5/layout/IconCircleLabelList"/>
    <dgm:cxn modelId="{E3E2B8B4-605D-4B42-BDED-255AB0E3103D}" type="presOf" srcId="{FA9820DA-81FE-4A14-B0EA-B65CD7161892}" destId="{7ECCB9B7-3229-4D84-88AF-537C55717936}" srcOrd="0" destOrd="0" presId="urn:microsoft.com/office/officeart/2018/5/layout/IconCircleLabelList"/>
    <dgm:cxn modelId="{E9B6D60B-EE8A-4E87-8A00-D8E904FC0544}" type="presParOf" srcId="{5F6296FB-6623-49F0-A37B-32D5293F3A75}" destId="{85DA380E-3FD6-4279-8ECB-35FD817107C7}" srcOrd="0" destOrd="0" presId="urn:microsoft.com/office/officeart/2018/5/layout/IconCircleLabelList"/>
    <dgm:cxn modelId="{B0F87955-5377-4F1D-8921-88E53579D482}" type="presParOf" srcId="{85DA380E-3FD6-4279-8ECB-35FD817107C7}" destId="{E5D0A7DB-F870-4289-A176-74DC8634D49F}" srcOrd="0" destOrd="0" presId="urn:microsoft.com/office/officeart/2018/5/layout/IconCircleLabelList"/>
    <dgm:cxn modelId="{0CBE1D9D-C93C-40F8-B710-76BF1DE224D9}" type="presParOf" srcId="{85DA380E-3FD6-4279-8ECB-35FD817107C7}" destId="{926532A6-7EC2-48FB-9700-1C2608E2063C}" srcOrd="1" destOrd="0" presId="urn:microsoft.com/office/officeart/2018/5/layout/IconCircleLabelList"/>
    <dgm:cxn modelId="{AB1A43E9-7456-48D3-88B2-52C2ADBF9E09}" type="presParOf" srcId="{85DA380E-3FD6-4279-8ECB-35FD817107C7}" destId="{51E7910C-A987-431D-A3B3-AFE18209A9A2}" srcOrd="2" destOrd="0" presId="urn:microsoft.com/office/officeart/2018/5/layout/IconCircleLabelList"/>
    <dgm:cxn modelId="{6080838C-CA5D-4505-A6F2-92051A3DEB22}" type="presParOf" srcId="{85DA380E-3FD6-4279-8ECB-35FD817107C7}" destId="{7ECCB9B7-3229-4D84-88AF-537C5571793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082322-65D9-4EF8-8969-CB4FCD55B15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5CCB2CB-9E68-4B2C-9F1E-50CA45F3F484}">
      <dgm:prSet/>
      <dgm:spPr/>
      <dgm:t>
        <a:bodyPr/>
        <a:lstStyle/>
        <a:p>
          <a:pPr>
            <a:lnSpc>
              <a:spcPct val="100000"/>
            </a:lnSpc>
            <a:defRPr cap="all"/>
          </a:pPr>
          <a:r>
            <a:rPr lang="en-US" dirty="0"/>
            <a:t>Judgment and Decision Making</a:t>
          </a:r>
        </a:p>
      </dgm:t>
    </dgm:pt>
    <dgm:pt modelId="{89638BAF-E3B3-4EC2-AD89-CF04956EB1D9}" type="parTrans" cxnId="{30268320-F02B-4006-B150-097885F597AB}">
      <dgm:prSet/>
      <dgm:spPr/>
      <dgm:t>
        <a:bodyPr/>
        <a:lstStyle/>
        <a:p>
          <a:endParaRPr lang="en-US"/>
        </a:p>
      </dgm:t>
    </dgm:pt>
    <dgm:pt modelId="{EC882073-29DC-49E2-8D0C-CE87001FF601}" type="sibTrans" cxnId="{30268320-F02B-4006-B150-097885F597AB}">
      <dgm:prSet/>
      <dgm:spPr/>
      <dgm:t>
        <a:bodyPr/>
        <a:lstStyle/>
        <a:p>
          <a:endParaRPr lang="en-US"/>
        </a:p>
      </dgm:t>
    </dgm:pt>
    <dgm:pt modelId="{5F6296FB-6623-49F0-A37B-32D5293F3A75}" type="pres">
      <dgm:prSet presAssocID="{A9082322-65D9-4EF8-8969-CB4FCD55B155}" presName="root" presStyleCnt="0">
        <dgm:presLayoutVars>
          <dgm:dir/>
          <dgm:resizeHandles val="exact"/>
        </dgm:presLayoutVars>
      </dgm:prSet>
      <dgm:spPr/>
    </dgm:pt>
    <dgm:pt modelId="{BB66529C-2270-4196-BFCB-71AF1BBE96EB}" type="pres">
      <dgm:prSet presAssocID="{85CCB2CB-9E68-4B2C-9F1E-50CA45F3F484}" presName="compNode" presStyleCnt="0"/>
      <dgm:spPr/>
    </dgm:pt>
    <dgm:pt modelId="{3EC02099-2D14-4F0B-98D2-969D1935C96B}" type="pres">
      <dgm:prSet presAssocID="{85CCB2CB-9E68-4B2C-9F1E-50CA45F3F484}" presName="iconBgRect" presStyleLbl="bgShp" presStyleIdx="0" presStyleCnt="1" custLinFactX="-47839" custLinFactNeighborX="-100000" custLinFactNeighborY="1528"/>
      <dgm:spPr>
        <a:solidFill>
          <a:schemeClr val="accent3"/>
        </a:solidFill>
      </dgm:spPr>
    </dgm:pt>
    <dgm:pt modelId="{F7C6369C-F074-481D-877F-C3CA1C8B2601}" type="pres">
      <dgm:prSet presAssocID="{85CCB2CB-9E68-4B2C-9F1E-50CA45F3F484}" presName="iconRect" presStyleLbl="node1" presStyleIdx="0" presStyleCnt="1" custLinFactX="-100000" custLinFactNeighborX="-156996" custLinFactNeighborY="1106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eights Uneven outline"/>
        </a:ext>
      </dgm:extLst>
    </dgm:pt>
    <dgm:pt modelId="{90F176AB-80FF-420F-BF88-679C99DC0526}" type="pres">
      <dgm:prSet presAssocID="{85CCB2CB-9E68-4B2C-9F1E-50CA45F3F484}" presName="spaceRect" presStyleCnt="0"/>
      <dgm:spPr/>
    </dgm:pt>
    <dgm:pt modelId="{2E1E48B1-231B-40EC-9DEB-E9C62DB9B354}" type="pres">
      <dgm:prSet presAssocID="{85CCB2CB-9E68-4B2C-9F1E-50CA45F3F484}" presName="textRect" presStyleLbl="revTx" presStyleIdx="0" presStyleCnt="1" custLinFactNeighborX="-89691" custLinFactNeighborY="-4661">
        <dgm:presLayoutVars>
          <dgm:chMax val="1"/>
          <dgm:chPref val="1"/>
        </dgm:presLayoutVars>
      </dgm:prSet>
      <dgm:spPr/>
    </dgm:pt>
  </dgm:ptLst>
  <dgm:cxnLst>
    <dgm:cxn modelId="{30268320-F02B-4006-B150-097885F597AB}" srcId="{A9082322-65D9-4EF8-8969-CB4FCD55B155}" destId="{85CCB2CB-9E68-4B2C-9F1E-50CA45F3F484}" srcOrd="0" destOrd="0" parTransId="{89638BAF-E3B3-4EC2-AD89-CF04956EB1D9}" sibTransId="{EC882073-29DC-49E2-8D0C-CE87001FF601}"/>
    <dgm:cxn modelId="{D1061536-E86B-4197-AB33-83869653E5A4}" type="presOf" srcId="{85CCB2CB-9E68-4B2C-9F1E-50CA45F3F484}" destId="{2E1E48B1-231B-40EC-9DEB-E9C62DB9B354}" srcOrd="0" destOrd="0" presId="urn:microsoft.com/office/officeart/2018/5/layout/IconCircleLabelList"/>
    <dgm:cxn modelId="{E52E2580-A2A2-41C6-9C23-44EBAFEADA93}" type="presOf" srcId="{A9082322-65D9-4EF8-8969-CB4FCD55B155}" destId="{5F6296FB-6623-49F0-A37B-32D5293F3A75}" srcOrd="0" destOrd="0" presId="urn:microsoft.com/office/officeart/2018/5/layout/IconCircleLabelList"/>
    <dgm:cxn modelId="{C1FD4445-8252-449D-A9A3-29D325ED309C}" type="presParOf" srcId="{5F6296FB-6623-49F0-A37B-32D5293F3A75}" destId="{BB66529C-2270-4196-BFCB-71AF1BBE96EB}" srcOrd="0" destOrd="0" presId="urn:microsoft.com/office/officeart/2018/5/layout/IconCircleLabelList"/>
    <dgm:cxn modelId="{930D56C5-D09E-4419-BE3B-6FA1D45629A4}" type="presParOf" srcId="{BB66529C-2270-4196-BFCB-71AF1BBE96EB}" destId="{3EC02099-2D14-4F0B-98D2-969D1935C96B}" srcOrd="0" destOrd="0" presId="urn:microsoft.com/office/officeart/2018/5/layout/IconCircleLabelList"/>
    <dgm:cxn modelId="{DB603AA3-2F43-4AD4-AAA1-B7BED4D41E3F}" type="presParOf" srcId="{BB66529C-2270-4196-BFCB-71AF1BBE96EB}" destId="{F7C6369C-F074-481D-877F-C3CA1C8B2601}" srcOrd="1" destOrd="0" presId="urn:microsoft.com/office/officeart/2018/5/layout/IconCircleLabelList"/>
    <dgm:cxn modelId="{2A54E254-47AA-4B6C-BD71-C810A1EA7384}" type="presParOf" srcId="{BB66529C-2270-4196-BFCB-71AF1BBE96EB}" destId="{90F176AB-80FF-420F-BF88-679C99DC0526}" srcOrd="2" destOrd="0" presId="urn:microsoft.com/office/officeart/2018/5/layout/IconCircleLabelList"/>
    <dgm:cxn modelId="{B6049173-0FE6-4A67-B887-897661D37E09}" type="presParOf" srcId="{BB66529C-2270-4196-BFCB-71AF1BBE96EB}" destId="{2E1E48B1-231B-40EC-9DEB-E9C62DB9B35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082322-65D9-4EF8-8969-CB4FCD55B15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38D9AB5-4B71-4E86-91B8-CCD3C6E465FA}">
      <dgm:prSet/>
      <dgm:spPr/>
      <dgm:t>
        <a:bodyPr/>
        <a:lstStyle/>
        <a:p>
          <a:pPr>
            <a:lnSpc>
              <a:spcPct val="100000"/>
            </a:lnSpc>
            <a:defRPr cap="all"/>
          </a:pPr>
          <a:r>
            <a:rPr lang="en-US" dirty="0"/>
            <a:t>Reliability and Commitment to the Job</a:t>
          </a:r>
        </a:p>
      </dgm:t>
    </dgm:pt>
    <dgm:pt modelId="{3E2CAA1F-C879-4840-8802-68DBCC5220D2}" type="sibTrans" cxnId="{B349604F-E5CF-4B20-9A83-A1E8837EECEE}">
      <dgm:prSet/>
      <dgm:spPr/>
      <dgm:t>
        <a:bodyPr/>
        <a:lstStyle/>
        <a:p>
          <a:endParaRPr lang="en-US"/>
        </a:p>
      </dgm:t>
    </dgm:pt>
    <dgm:pt modelId="{0990FD5A-F3E8-49F8-AD75-18A09DFB88C9}" type="parTrans" cxnId="{B349604F-E5CF-4B20-9A83-A1E8837EECEE}">
      <dgm:prSet/>
      <dgm:spPr/>
      <dgm:t>
        <a:bodyPr/>
        <a:lstStyle/>
        <a:p>
          <a:endParaRPr lang="en-US"/>
        </a:p>
      </dgm:t>
    </dgm:pt>
    <dgm:pt modelId="{5F6296FB-6623-49F0-A37B-32D5293F3A75}" type="pres">
      <dgm:prSet presAssocID="{A9082322-65D9-4EF8-8969-CB4FCD55B155}" presName="root" presStyleCnt="0">
        <dgm:presLayoutVars>
          <dgm:dir/>
          <dgm:resizeHandles val="exact"/>
        </dgm:presLayoutVars>
      </dgm:prSet>
      <dgm:spPr/>
    </dgm:pt>
    <dgm:pt modelId="{97C7AAAE-BF17-4136-8CB3-3B81D8C1FB63}" type="pres">
      <dgm:prSet presAssocID="{438D9AB5-4B71-4E86-91B8-CCD3C6E465FA}" presName="compNode" presStyleCnt="0"/>
      <dgm:spPr/>
    </dgm:pt>
    <dgm:pt modelId="{3B05B3D7-3CA4-4213-988D-5520E9FCAC06}" type="pres">
      <dgm:prSet presAssocID="{438D9AB5-4B71-4E86-91B8-CCD3C6E465FA}" presName="iconBgRect" presStyleLbl="bgShp" presStyleIdx="0" presStyleCnt="1" custLinFactX="-50513" custLinFactNeighborX="-100000" custLinFactNeighborY="2292"/>
      <dgm:spPr>
        <a:solidFill>
          <a:schemeClr val="accent4"/>
        </a:solidFill>
      </dgm:spPr>
    </dgm:pt>
    <dgm:pt modelId="{D20C6F1C-67EB-49A3-8A6A-77FE6F4E2581}" type="pres">
      <dgm:prSet presAssocID="{438D9AB5-4B71-4E86-91B8-CCD3C6E465FA}" presName="iconRect" presStyleLbl="node1" presStyleIdx="0" presStyleCnt="1" custLinFactX="-100000" custLinFactNeighborX="-162322" custLinFactNeighborY="399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ock outline"/>
        </a:ext>
      </dgm:extLst>
    </dgm:pt>
    <dgm:pt modelId="{960854BB-8EB9-47EF-9355-8D47AD054958}" type="pres">
      <dgm:prSet presAssocID="{438D9AB5-4B71-4E86-91B8-CCD3C6E465FA}" presName="spaceRect" presStyleCnt="0"/>
      <dgm:spPr/>
    </dgm:pt>
    <dgm:pt modelId="{74A5C5D9-1529-4C00-8952-5702A3EBEB99}" type="pres">
      <dgm:prSet presAssocID="{438D9AB5-4B71-4E86-91B8-CCD3C6E465FA}" presName="textRect" presStyleLbl="revTx" presStyleIdx="0" presStyleCnt="1" custLinFactNeighborX="-89691" custLinFactNeighborY="6818">
        <dgm:presLayoutVars>
          <dgm:chMax val="1"/>
          <dgm:chPref val="1"/>
        </dgm:presLayoutVars>
      </dgm:prSet>
      <dgm:spPr/>
    </dgm:pt>
  </dgm:ptLst>
  <dgm:cxnLst>
    <dgm:cxn modelId="{B349604F-E5CF-4B20-9A83-A1E8837EECEE}" srcId="{A9082322-65D9-4EF8-8969-CB4FCD55B155}" destId="{438D9AB5-4B71-4E86-91B8-CCD3C6E465FA}" srcOrd="0" destOrd="0" parTransId="{0990FD5A-F3E8-49F8-AD75-18A09DFB88C9}" sibTransId="{3E2CAA1F-C879-4840-8802-68DBCC5220D2}"/>
    <dgm:cxn modelId="{E52E2580-A2A2-41C6-9C23-44EBAFEADA93}" type="presOf" srcId="{A9082322-65D9-4EF8-8969-CB4FCD55B155}" destId="{5F6296FB-6623-49F0-A37B-32D5293F3A75}" srcOrd="0" destOrd="0" presId="urn:microsoft.com/office/officeart/2018/5/layout/IconCircleLabelList"/>
    <dgm:cxn modelId="{3928EBAB-04A1-4240-8E73-7CC5509250D4}" type="presOf" srcId="{438D9AB5-4B71-4E86-91B8-CCD3C6E465FA}" destId="{74A5C5D9-1529-4C00-8952-5702A3EBEB99}" srcOrd="0" destOrd="0" presId="urn:microsoft.com/office/officeart/2018/5/layout/IconCircleLabelList"/>
    <dgm:cxn modelId="{D37BD34A-2391-4770-8C05-D0F72AB53A39}" type="presParOf" srcId="{5F6296FB-6623-49F0-A37B-32D5293F3A75}" destId="{97C7AAAE-BF17-4136-8CB3-3B81D8C1FB63}" srcOrd="0" destOrd="0" presId="urn:microsoft.com/office/officeart/2018/5/layout/IconCircleLabelList"/>
    <dgm:cxn modelId="{EE886E27-1CB2-4FF1-8543-9787040DEDED}" type="presParOf" srcId="{97C7AAAE-BF17-4136-8CB3-3B81D8C1FB63}" destId="{3B05B3D7-3CA4-4213-988D-5520E9FCAC06}" srcOrd="0" destOrd="0" presId="urn:microsoft.com/office/officeart/2018/5/layout/IconCircleLabelList"/>
    <dgm:cxn modelId="{60F77FEB-3AD3-49C2-8311-2A474D0D6DFC}" type="presParOf" srcId="{97C7AAAE-BF17-4136-8CB3-3B81D8C1FB63}" destId="{D20C6F1C-67EB-49A3-8A6A-77FE6F4E2581}" srcOrd="1" destOrd="0" presId="urn:microsoft.com/office/officeart/2018/5/layout/IconCircleLabelList"/>
    <dgm:cxn modelId="{C1FBC55B-A424-433A-806F-985D36FA72A7}" type="presParOf" srcId="{97C7AAAE-BF17-4136-8CB3-3B81D8C1FB63}" destId="{960854BB-8EB9-47EF-9355-8D47AD054958}" srcOrd="2" destOrd="0" presId="urn:microsoft.com/office/officeart/2018/5/layout/IconCircleLabelList"/>
    <dgm:cxn modelId="{003C712C-CA2F-4D75-9DB7-855B273EEFF0}" type="presParOf" srcId="{97C7AAAE-BF17-4136-8CB3-3B81D8C1FB63}" destId="{74A5C5D9-1529-4C00-8952-5702A3EBEB9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082322-65D9-4EF8-8969-CB4FCD55B15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248FD18-E683-4541-9EB2-A0B551436FFB}">
      <dgm:prSet/>
      <dgm:spPr/>
      <dgm:t>
        <a:bodyPr/>
        <a:lstStyle/>
        <a:p>
          <a:pPr>
            <a:lnSpc>
              <a:spcPct val="100000"/>
            </a:lnSpc>
            <a:defRPr cap="all"/>
          </a:pPr>
          <a:r>
            <a:rPr lang="en-US" dirty="0"/>
            <a:t>Customer Service</a:t>
          </a:r>
        </a:p>
      </dgm:t>
    </dgm:pt>
    <dgm:pt modelId="{B62A2653-BEB5-458F-B551-D0A4AA3032AA}" type="sibTrans" cxnId="{94C77C83-4E62-41E8-BBFF-3A926E5F2A54}">
      <dgm:prSet/>
      <dgm:spPr/>
      <dgm:t>
        <a:bodyPr/>
        <a:lstStyle/>
        <a:p>
          <a:endParaRPr lang="en-US"/>
        </a:p>
      </dgm:t>
    </dgm:pt>
    <dgm:pt modelId="{925B2FF4-17B9-40B4-A5F2-C21ED5F20620}" type="parTrans" cxnId="{94C77C83-4E62-41E8-BBFF-3A926E5F2A54}">
      <dgm:prSet/>
      <dgm:spPr/>
      <dgm:t>
        <a:bodyPr/>
        <a:lstStyle/>
        <a:p>
          <a:endParaRPr lang="en-US"/>
        </a:p>
      </dgm:t>
    </dgm:pt>
    <dgm:pt modelId="{5F6296FB-6623-49F0-A37B-32D5293F3A75}" type="pres">
      <dgm:prSet presAssocID="{A9082322-65D9-4EF8-8969-CB4FCD55B155}" presName="root" presStyleCnt="0">
        <dgm:presLayoutVars>
          <dgm:dir/>
          <dgm:resizeHandles val="exact"/>
        </dgm:presLayoutVars>
      </dgm:prSet>
      <dgm:spPr/>
    </dgm:pt>
    <dgm:pt modelId="{D8743F52-E4D6-4D15-838C-369E27080496}" type="pres">
      <dgm:prSet presAssocID="{9248FD18-E683-4541-9EB2-A0B551436FFB}" presName="compNode" presStyleCnt="0"/>
      <dgm:spPr/>
    </dgm:pt>
    <dgm:pt modelId="{CB636E1E-A841-49EB-A5DF-AEA92F5B90A0}" type="pres">
      <dgm:prSet presAssocID="{9248FD18-E683-4541-9EB2-A0B551436FFB}" presName="iconBgRect" presStyleLbl="bgShp" presStyleIdx="0" presStyleCnt="1" custLinFactX="-53187" custLinFactNeighborX="-100000" custLinFactNeighborY="6350"/>
      <dgm:spPr>
        <a:solidFill>
          <a:schemeClr val="accent5"/>
        </a:solidFill>
      </dgm:spPr>
    </dgm:pt>
    <dgm:pt modelId="{59D6C5FB-B8FF-4B57-B22D-AEAC08728B7D}" type="pres">
      <dgm:prSet presAssocID="{9248FD18-E683-4541-9EB2-A0B551436FFB}" presName="iconRect" presStyleLbl="node1" presStyleIdx="0" presStyleCnt="1" custLinFactX="-100000" custLinFactNeighborX="-166983" custLinFactNeighborY="1106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Rating 3 Star with solid fill"/>
        </a:ext>
      </dgm:extLst>
    </dgm:pt>
    <dgm:pt modelId="{03EF90FF-C7D4-4034-8D59-1D749DDA41F9}" type="pres">
      <dgm:prSet presAssocID="{9248FD18-E683-4541-9EB2-A0B551436FFB}" presName="spaceRect" presStyleCnt="0"/>
      <dgm:spPr/>
    </dgm:pt>
    <dgm:pt modelId="{8E2D07B9-A1AB-4FA9-8A07-1D52AC3E3ADB}" type="pres">
      <dgm:prSet presAssocID="{9248FD18-E683-4541-9EB2-A0B551436FFB}" presName="textRect" presStyleLbl="revTx" presStyleIdx="0" presStyleCnt="1" custLinFactNeighborX="-89691" custLinFactNeighborY="6818">
        <dgm:presLayoutVars>
          <dgm:chMax val="1"/>
          <dgm:chPref val="1"/>
        </dgm:presLayoutVars>
      </dgm:prSet>
      <dgm:spPr/>
    </dgm:pt>
  </dgm:ptLst>
  <dgm:cxnLst>
    <dgm:cxn modelId="{F6E91711-457D-4C3A-BAE0-58FEF02D3010}" type="presOf" srcId="{9248FD18-E683-4541-9EB2-A0B551436FFB}" destId="{8E2D07B9-A1AB-4FA9-8A07-1D52AC3E3ADB}" srcOrd="0" destOrd="0" presId="urn:microsoft.com/office/officeart/2018/5/layout/IconCircleLabelList"/>
    <dgm:cxn modelId="{E52E2580-A2A2-41C6-9C23-44EBAFEADA93}" type="presOf" srcId="{A9082322-65D9-4EF8-8969-CB4FCD55B155}" destId="{5F6296FB-6623-49F0-A37B-32D5293F3A75}" srcOrd="0" destOrd="0" presId="urn:microsoft.com/office/officeart/2018/5/layout/IconCircleLabelList"/>
    <dgm:cxn modelId="{94C77C83-4E62-41E8-BBFF-3A926E5F2A54}" srcId="{A9082322-65D9-4EF8-8969-CB4FCD55B155}" destId="{9248FD18-E683-4541-9EB2-A0B551436FFB}" srcOrd="0" destOrd="0" parTransId="{925B2FF4-17B9-40B4-A5F2-C21ED5F20620}" sibTransId="{B62A2653-BEB5-458F-B551-D0A4AA3032AA}"/>
    <dgm:cxn modelId="{B7BEC187-DB4F-4B76-950C-4AF72A9D1947}" type="presParOf" srcId="{5F6296FB-6623-49F0-A37B-32D5293F3A75}" destId="{D8743F52-E4D6-4D15-838C-369E27080496}" srcOrd="0" destOrd="0" presId="urn:microsoft.com/office/officeart/2018/5/layout/IconCircleLabelList"/>
    <dgm:cxn modelId="{C2309D6D-5D0A-4B67-8980-826213932939}" type="presParOf" srcId="{D8743F52-E4D6-4D15-838C-369E27080496}" destId="{CB636E1E-A841-49EB-A5DF-AEA92F5B90A0}" srcOrd="0" destOrd="0" presId="urn:microsoft.com/office/officeart/2018/5/layout/IconCircleLabelList"/>
    <dgm:cxn modelId="{47EEBE5D-C4A4-4269-A448-D826101F8933}" type="presParOf" srcId="{D8743F52-E4D6-4D15-838C-369E27080496}" destId="{59D6C5FB-B8FF-4B57-B22D-AEAC08728B7D}" srcOrd="1" destOrd="0" presId="urn:microsoft.com/office/officeart/2018/5/layout/IconCircleLabelList"/>
    <dgm:cxn modelId="{97D8B400-AD01-4CE0-A1C0-13B78623169B}" type="presParOf" srcId="{D8743F52-E4D6-4D15-838C-369E27080496}" destId="{03EF90FF-C7D4-4034-8D59-1D749DDA41F9}" srcOrd="2" destOrd="0" presId="urn:microsoft.com/office/officeart/2018/5/layout/IconCircleLabelList"/>
    <dgm:cxn modelId="{9FDD0838-7A43-4BDD-8BD8-79526EECBD9E}" type="presParOf" srcId="{D8743F52-E4D6-4D15-838C-369E27080496}" destId="{8E2D07B9-A1AB-4FA9-8A07-1D52AC3E3AD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082322-65D9-4EF8-8969-CB4FCD55B15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A9820DA-81FE-4A14-B0EA-B65CD7161892}">
      <dgm:prSet/>
      <dgm:spPr/>
      <dgm:t>
        <a:bodyPr/>
        <a:lstStyle/>
        <a:p>
          <a:pPr>
            <a:lnSpc>
              <a:spcPct val="100000"/>
            </a:lnSpc>
            <a:defRPr cap="all"/>
          </a:pPr>
          <a:r>
            <a:rPr lang="en-US" dirty="0"/>
            <a:t>Productivity and Quality of Work</a:t>
          </a:r>
        </a:p>
      </dgm:t>
    </dgm:pt>
    <dgm:pt modelId="{7D86F940-3817-4F21-B70B-CDF9B2814FB6}" type="parTrans" cxnId="{23140E73-5C02-4E29-B677-CB0A65051E68}">
      <dgm:prSet/>
      <dgm:spPr/>
      <dgm:t>
        <a:bodyPr/>
        <a:lstStyle/>
        <a:p>
          <a:endParaRPr lang="en-US"/>
        </a:p>
      </dgm:t>
    </dgm:pt>
    <dgm:pt modelId="{A13B1399-C402-4A65-805A-4077B73F704E}" type="sibTrans" cxnId="{23140E73-5C02-4E29-B677-CB0A65051E68}">
      <dgm:prSet/>
      <dgm:spPr/>
      <dgm:t>
        <a:bodyPr/>
        <a:lstStyle/>
        <a:p>
          <a:endParaRPr lang="en-US"/>
        </a:p>
      </dgm:t>
    </dgm:pt>
    <dgm:pt modelId="{5F6296FB-6623-49F0-A37B-32D5293F3A75}" type="pres">
      <dgm:prSet presAssocID="{A9082322-65D9-4EF8-8969-CB4FCD55B155}" presName="root" presStyleCnt="0">
        <dgm:presLayoutVars>
          <dgm:dir/>
          <dgm:resizeHandles val="exact"/>
        </dgm:presLayoutVars>
      </dgm:prSet>
      <dgm:spPr/>
    </dgm:pt>
    <dgm:pt modelId="{85DA380E-3FD6-4279-8ECB-35FD817107C7}" type="pres">
      <dgm:prSet presAssocID="{FA9820DA-81FE-4A14-B0EA-B65CD7161892}" presName="compNode" presStyleCnt="0"/>
      <dgm:spPr/>
    </dgm:pt>
    <dgm:pt modelId="{E5D0A7DB-F870-4289-A176-74DC8634D49F}" type="pres">
      <dgm:prSet presAssocID="{FA9820DA-81FE-4A14-B0EA-B65CD7161892}" presName="iconBgRect" presStyleLbl="bgShp" presStyleIdx="0" presStyleCnt="1" custLinFactX="-50131" custLinFactNeighborX="-100000" custLinFactNeighborY="6350"/>
      <dgm:spPr/>
    </dgm:pt>
    <dgm:pt modelId="{926532A6-7EC2-48FB-9700-1C2608E2063C}" type="pres">
      <dgm:prSet presAssocID="{FA9820DA-81FE-4A14-B0EA-B65CD7161892}" presName="iconRect" presStyleLbl="node1" presStyleIdx="0" presStyleCnt="1" custLinFactX="-100000" custLinFactNeighborX="-160325" custLinFactNeighborY="1106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ipboard Badge outline"/>
        </a:ext>
      </dgm:extLst>
    </dgm:pt>
    <dgm:pt modelId="{51E7910C-A987-431D-A3B3-AFE18209A9A2}" type="pres">
      <dgm:prSet presAssocID="{FA9820DA-81FE-4A14-B0EA-B65CD7161892}" presName="spaceRect" presStyleCnt="0"/>
      <dgm:spPr/>
    </dgm:pt>
    <dgm:pt modelId="{7ECCB9B7-3229-4D84-88AF-537C55717936}" type="pres">
      <dgm:prSet presAssocID="{FA9820DA-81FE-4A14-B0EA-B65CD7161892}" presName="textRect" presStyleLbl="revTx" presStyleIdx="0" presStyleCnt="1" custLinFactNeighborX="-89691" custLinFactNeighborY="-6991">
        <dgm:presLayoutVars>
          <dgm:chMax val="1"/>
          <dgm:chPref val="1"/>
        </dgm:presLayoutVars>
      </dgm:prSet>
      <dgm:spPr/>
    </dgm:pt>
  </dgm:ptLst>
  <dgm:cxnLst>
    <dgm:cxn modelId="{23140E73-5C02-4E29-B677-CB0A65051E68}" srcId="{A9082322-65D9-4EF8-8969-CB4FCD55B155}" destId="{FA9820DA-81FE-4A14-B0EA-B65CD7161892}" srcOrd="0" destOrd="0" parTransId="{7D86F940-3817-4F21-B70B-CDF9B2814FB6}" sibTransId="{A13B1399-C402-4A65-805A-4077B73F704E}"/>
    <dgm:cxn modelId="{E52E2580-A2A2-41C6-9C23-44EBAFEADA93}" type="presOf" srcId="{A9082322-65D9-4EF8-8969-CB4FCD55B155}" destId="{5F6296FB-6623-49F0-A37B-32D5293F3A75}" srcOrd="0" destOrd="0" presId="urn:microsoft.com/office/officeart/2018/5/layout/IconCircleLabelList"/>
    <dgm:cxn modelId="{E3E2B8B4-605D-4B42-BDED-255AB0E3103D}" type="presOf" srcId="{FA9820DA-81FE-4A14-B0EA-B65CD7161892}" destId="{7ECCB9B7-3229-4D84-88AF-537C55717936}" srcOrd="0" destOrd="0" presId="urn:microsoft.com/office/officeart/2018/5/layout/IconCircleLabelList"/>
    <dgm:cxn modelId="{E9B6D60B-EE8A-4E87-8A00-D8E904FC0544}" type="presParOf" srcId="{5F6296FB-6623-49F0-A37B-32D5293F3A75}" destId="{85DA380E-3FD6-4279-8ECB-35FD817107C7}" srcOrd="0" destOrd="0" presId="urn:microsoft.com/office/officeart/2018/5/layout/IconCircleLabelList"/>
    <dgm:cxn modelId="{B0F87955-5377-4F1D-8921-88E53579D482}" type="presParOf" srcId="{85DA380E-3FD6-4279-8ECB-35FD817107C7}" destId="{E5D0A7DB-F870-4289-A176-74DC8634D49F}" srcOrd="0" destOrd="0" presId="urn:microsoft.com/office/officeart/2018/5/layout/IconCircleLabelList"/>
    <dgm:cxn modelId="{0CBE1D9D-C93C-40F8-B710-76BF1DE224D9}" type="presParOf" srcId="{85DA380E-3FD6-4279-8ECB-35FD817107C7}" destId="{926532A6-7EC2-48FB-9700-1C2608E2063C}" srcOrd="1" destOrd="0" presId="urn:microsoft.com/office/officeart/2018/5/layout/IconCircleLabelList"/>
    <dgm:cxn modelId="{AB1A43E9-7456-48D3-88B2-52C2ADBF9E09}" type="presParOf" srcId="{85DA380E-3FD6-4279-8ECB-35FD817107C7}" destId="{51E7910C-A987-431D-A3B3-AFE18209A9A2}" srcOrd="2" destOrd="0" presId="urn:microsoft.com/office/officeart/2018/5/layout/IconCircleLabelList"/>
    <dgm:cxn modelId="{6080838C-CA5D-4505-A6F2-92051A3DEB22}" type="presParOf" srcId="{85DA380E-3FD6-4279-8ECB-35FD817107C7}" destId="{7ECCB9B7-3229-4D84-88AF-537C5571793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082322-65D9-4EF8-8969-CB4FCD55B15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5CCB2CB-9E68-4B2C-9F1E-50CA45F3F484}">
      <dgm:prSet/>
      <dgm:spPr/>
      <dgm:t>
        <a:bodyPr/>
        <a:lstStyle/>
        <a:p>
          <a:pPr>
            <a:lnSpc>
              <a:spcPct val="100000"/>
            </a:lnSpc>
            <a:defRPr cap="all"/>
          </a:pPr>
          <a:r>
            <a:rPr lang="en-US" dirty="0"/>
            <a:t>Communication</a:t>
          </a:r>
        </a:p>
      </dgm:t>
    </dgm:pt>
    <dgm:pt modelId="{89638BAF-E3B3-4EC2-AD89-CF04956EB1D9}" type="parTrans" cxnId="{30268320-F02B-4006-B150-097885F597AB}">
      <dgm:prSet/>
      <dgm:spPr/>
      <dgm:t>
        <a:bodyPr/>
        <a:lstStyle/>
        <a:p>
          <a:endParaRPr lang="en-US"/>
        </a:p>
      </dgm:t>
    </dgm:pt>
    <dgm:pt modelId="{EC882073-29DC-49E2-8D0C-CE87001FF601}" type="sibTrans" cxnId="{30268320-F02B-4006-B150-097885F597AB}">
      <dgm:prSet/>
      <dgm:spPr/>
      <dgm:t>
        <a:bodyPr/>
        <a:lstStyle/>
        <a:p>
          <a:endParaRPr lang="en-US"/>
        </a:p>
      </dgm:t>
    </dgm:pt>
    <dgm:pt modelId="{5F6296FB-6623-49F0-A37B-32D5293F3A75}" type="pres">
      <dgm:prSet presAssocID="{A9082322-65D9-4EF8-8969-CB4FCD55B155}" presName="root" presStyleCnt="0">
        <dgm:presLayoutVars>
          <dgm:dir/>
          <dgm:resizeHandles val="exact"/>
        </dgm:presLayoutVars>
      </dgm:prSet>
      <dgm:spPr/>
    </dgm:pt>
    <dgm:pt modelId="{BB66529C-2270-4196-BFCB-71AF1BBE96EB}" type="pres">
      <dgm:prSet presAssocID="{85CCB2CB-9E68-4B2C-9F1E-50CA45F3F484}" presName="compNode" presStyleCnt="0"/>
      <dgm:spPr/>
    </dgm:pt>
    <dgm:pt modelId="{3EC02099-2D14-4F0B-98D2-969D1935C96B}" type="pres">
      <dgm:prSet presAssocID="{85CCB2CB-9E68-4B2C-9F1E-50CA45F3F484}" presName="iconBgRect" presStyleLbl="bgShp" presStyleIdx="0" presStyleCnt="1" custLinFactX="-55479" custLinFactNeighborX="-100000" custLinFactNeighborY="6350"/>
      <dgm:spPr>
        <a:solidFill>
          <a:schemeClr val="accent3"/>
        </a:solidFill>
      </dgm:spPr>
    </dgm:pt>
    <dgm:pt modelId="{F7C6369C-F074-481D-877F-C3CA1C8B2601}" type="pres">
      <dgm:prSet presAssocID="{85CCB2CB-9E68-4B2C-9F1E-50CA45F3F484}" presName="iconRect" presStyleLbl="node1" presStyleIdx="0" presStyleCnt="1" custLinFactX="-100000" custLinFactNeighborX="-158993" custLinFactNeighborY="1106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rketing outline"/>
        </a:ext>
      </dgm:extLst>
    </dgm:pt>
    <dgm:pt modelId="{90F176AB-80FF-420F-BF88-679C99DC0526}" type="pres">
      <dgm:prSet presAssocID="{85CCB2CB-9E68-4B2C-9F1E-50CA45F3F484}" presName="spaceRect" presStyleCnt="0"/>
      <dgm:spPr/>
    </dgm:pt>
    <dgm:pt modelId="{2E1E48B1-231B-40EC-9DEB-E9C62DB9B354}" type="pres">
      <dgm:prSet presAssocID="{85CCB2CB-9E68-4B2C-9F1E-50CA45F3F484}" presName="textRect" presStyleLbl="revTx" presStyleIdx="0" presStyleCnt="1" custLinFactNeighborX="-92254" custLinFactNeighborY="6818">
        <dgm:presLayoutVars>
          <dgm:chMax val="1"/>
          <dgm:chPref val="1"/>
        </dgm:presLayoutVars>
      </dgm:prSet>
      <dgm:spPr/>
    </dgm:pt>
  </dgm:ptLst>
  <dgm:cxnLst>
    <dgm:cxn modelId="{30268320-F02B-4006-B150-097885F597AB}" srcId="{A9082322-65D9-4EF8-8969-CB4FCD55B155}" destId="{85CCB2CB-9E68-4B2C-9F1E-50CA45F3F484}" srcOrd="0" destOrd="0" parTransId="{89638BAF-E3B3-4EC2-AD89-CF04956EB1D9}" sibTransId="{EC882073-29DC-49E2-8D0C-CE87001FF601}"/>
    <dgm:cxn modelId="{D1061536-E86B-4197-AB33-83869653E5A4}" type="presOf" srcId="{85CCB2CB-9E68-4B2C-9F1E-50CA45F3F484}" destId="{2E1E48B1-231B-40EC-9DEB-E9C62DB9B354}" srcOrd="0" destOrd="0" presId="urn:microsoft.com/office/officeart/2018/5/layout/IconCircleLabelList"/>
    <dgm:cxn modelId="{E52E2580-A2A2-41C6-9C23-44EBAFEADA93}" type="presOf" srcId="{A9082322-65D9-4EF8-8969-CB4FCD55B155}" destId="{5F6296FB-6623-49F0-A37B-32D5293F3A75}" srcOrd="0" destOrd="0" presId="urn:microsoft.com/office/officeart/2018/5/layout/IconCircleLabelList"/>
    <dgm:cxn modelId="{C1FD4445-8252-449D-A9A3-29D325ED309C}" type="presParOf" srcId="{5F6296FB-6623-49F0-A37B-32D5293F3A75}" destId="{BB66529C-2270-4196-BFCB-71AF1BBE96EB}" srcOrd="0" destOrd="0" presId="urn:microsoft.com/office/officeart/2018/5/layout/IconCircleLabelList"/>
    <dgm:cxn modelId="{930D56C5-D09E-4419-BE3B-6FA1D45629A4}" type="presParOf" srcId="{BB66529C-2270-4196-BFCB-71AF1BBE96EB}" destId="{3EC02099-2D14-4F0B-98D2-969D1935C96B}" srcOrd="0" destOrd="0" presId="urn:microsoft.com/office/officeart/2018/5/layout/IconCircleLabelList"/>
    <dgm:cxn modelId="{DB603AA3-2F43-4AD4-AAA1-B7BED4D41E3F}" type="presParOf" srcId="{BB66529C-2270-4196-BFCB-71AF1BBE96EB}" destId="{F7C6369C-F074-481D-877F-C3CA1C8B2601}" srcOrd="1" destOrd="0" presId="urn:microsoft.com/office/officeart/2018/5/layout/IconCircleLabelList"/>
    <dgm:cxn modelId="{2A54E254-47AA-4B6C-BD71-C810A1EA7384}" type="presParOf" srcId="{BB66529C-2270-4196-BFCB-71AF1BBE96EB}" destId="{90F176AB-80FF-420F-BF88-679C99DC0526}" srcOrd="2" destOrd="0" presId="urn:microsoft.com/office/officeart/2018/5/layout/IconCircleLabelList"/>
    <dgm:cxn modelId="{B6049173-0FE6-4A67-B887-897661D37E09}" type="presParOf" srcId="{BB66529C-2270-4196-BFCB-71AF1BBE96EB}" destId="{2E1E48B1-231B-40EC-9DEB-E9C62DB9B35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082322-65D9-4EF8-8969-CB4FCD55B15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38D9AB5-4B71-4E86-91B8-CCD3C6E465FA}">
      <dgm:prSet/>
      <dgm:spPr/>
      <dgm:t>
        <a:bodyPr/>
        <a:lstStyle/>
        <a:p>
          <a:pPr>
            <a:lnSpc>
              <a:spcPct val="100000"/>
            </a:lnSpc>
            <a:defRPr cap="all"/>
          </a:pPr>
          <a:r>
            <a:rPr lang="en-US" dirty="0"/>
            <a:t>Teamwork, Cooperation and Interpersonal Skills</a:t>
          </a:r>
        </a:p>
      </dgm:t>
    </dgm:pt>
    <dgm:pt modelId="{0990FD5A-F3E8-49F8-AD75-18A09DFB88C9}" type="parTrans" cxnId="{B349604F-E5CF-4B20-9A83-A1E8837EECEE}">
      <dgm:prSet/>
      <dgm:spPr/>
      <dgm:t>
        <a:bodyPr/>
        <a:lstStyle/>
        <a:p>
          <a:endParaRPr lang="en-US"/>
        </a:p>
      </dgm:t>
    </dgm:pt>
    <dgm:pt modelId="{3E2CAA1F-C879-4840-8802-68DBCC5220D2}" type="sibTrans" cxnId="{B349604F-E5CF-4B20-9A83-A1E8837EECEE}">
      <dgm:prSet/>
      <dgm:spPr/>
      <dgm:t>
        <a:bodyPr/>
        <a:lstStyle/>
        <a:p>
          <a:endParaRPr lang="en-US"/>
        </a:p>
      </dgm:t>
    </dgm:pt>
    <dgm:pt modelId="{5F6296FB-6623-49F0-A37B-32D5293F3A75}" type="pres">
      <dgm:prSet presAssocID="{A9082322-65D9-4EF8-8969-CB4FCD55B155}" presName="root" presStyleCnt="0">
        <dgm:presLayoutVars>
          <dgm:dir/>
          <dgm:resizeHandles val="exact"/>
        </dgm:presLayoutVars>
      </dgm:prSet>
      <dgm:spPr/>
    </dgm:pt>
    <dgm:pt modelId="{97C7AAAE-BF17-4136-8CB3-3B81D8C1FB63}" type="pres">
      <dgm:prSet presAssocID="{438D9AB5-4B71-4E86-91B8-CCD3C6E465FA}" presName="compNode" presStyleCnt="0"/>
      <dgm:spPr/>
    </dgm:pt>
    <dgm:pt modelId="{3B05B3D7-3CA4-4213-988D-5520E9FCAC06}" type="pres">
      <dgm:prSet presAssocID="{438D9AB5-4B71-4E86-91B8-CCD3C6E465FA}" presName="iconBgRect" presStyleLbl="bgShp" presStyleIdx="0" presStyleCnt="1" custLinFactX="-53187" custLinFactNeighborX="-100000" custLinFactNeighborY="6350"/>
      <dgm:spPr>
        <a:solidFill>
          <a:schemeClr val="accent4"/>
        </a:solidFill>
      </dgm:spPr>
    </dgm:pt>
    <dgm:pt modelId="{D20C6F1C-67EB-49A3-8A6A-77FE6F4E2581}" type="pres">
      <dgm:prSet presAssocID="{438D9AB5-4B71-4E86-91B8-CCD3C6E465FA}" presName="iconRect" presStyleLbl="node1" presStyleIdx="0" presStyleCnt="1" custLinFactX="-100000" custLinFactNeighborX="-167649" custLinFactNeighborY="1664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ers outline"/>
        </a:ext>
      </dgm:extLst>
    </dgm:pt>
    <dgm:pt modelId="{960854BB-8EB9-47EF-9355-8D47AD054958}" type="pres">
      <dgm:prSet presAssocID="{438D9AB5-4B71-4E86-91B8-CCD3C6E465FA}" presName="spaceRect" presStyleCnt="0"/>
      <dgm:spPr/>
    </dgm:pt>
    <dgm:pt modelId="{74A5C5D9-1529-4C00-8952-5702A3EBEB99}" type="pres">
      <dgm:prSet presAssocID="{438D9AB5-4B71-4E86-91B8-CCD3C6E465FA}" presName="textRect" presStyleLbl="revTx" presStyleIdx="0" presStyleCnt="1" custLinFactNeighborX="-89691" custLinFactNeighborY="6818">
        <dgm:presLayoutVars>
          <dgm:chMax val="1"/>
          <dgm:chPref val="1"/>
        </dgm:presLayoutVars>
      </dgm:prSet>
      <dgm:spPr/>
    </dgm:pt>
  </dgm:ptLst>
  <dgm:cxnLst>
    <dgm:cxn modelId="{B349604F-E5CF-4B20-9A83-A1E8837EECEE}" srcId="{A9082322-65D9-4EF8-8969-CB4FCD55B155}" destId="{438D9AB5-4B71-4E86-91B8-CCD3C6E465FA}" srcOrd="0" destOrd="0" parTransId="{0990FD5A-F3E8-49F8-AD75-18A09DFB88C9}" sibTransId="{3E2CAA1F-C879-4840-8802-68DBCC5220D2}"/>
    <dgm:cxn modelId="{E52E2580-A2A2-41C6-9C23-44EBAFEADA93}" type="presOf" srcId="{A9082322-65D9-4EF8-8969-CB4FCD55B155}" destId="{5F6296FB-6623-49F0-A37B-32D5293F3A75}" srcOrd="0" destOrd="0" presId="urn:microsoft.com/office/officeart/2018/5/layout/IconCircleLabelList"/>
    <dgm:cxn modelId="{3928EBAB-04A1-4240-8E73-7CC5509250D4}" type="presOf" srcId="{438D9AB5-4B71-4E86-91B8-CCD3C6E465FA}" destId="{74A5C5D9-1529-4C00-8952-5702A3EBEB99}" srcOrd="0" destOrd="0" presId="urn:microsoft.com/office/officeart/2018/5/layout/IconCircleLabelList"/>
    <dgm:cxn modelId="{D37BD34A-2391-4770-8C05-D0F72AB53A39}" type="presParOf" srcId="{5F6296FB-6623-49F0-A37B-32D5293F3A75}" destId="{97C7AAAE-BF17-4136-8CB3-3B81D8C1FB63}" srcOrd="0" destOrd="0" presId="urn:microsoft.com/office/officeart/2018/5/layout/IconCircleLabelList"/>
    <dgm:cxn modelId="{EE886E27-1CB2-4FF1-8543-9787040DEDED}" type="presParOf" srcId="{97C7AAAE-BF17-4136-8CB3-3B81D8C1FB63}" destId="{3B05B3D7-3CA4-4213-988D-5520E9FCAC06}" srcOrd="0" destOrd="0" presId="urn:microsoft.com/office/officeart/2018/5/layout/IconCircleLabelList"/>
    <dgm:cxn modelId="{60F77FEB-3AD3-49C2-8311-2A474D0D6DFC}" type="presParOf" srcId="{97C7AAAE-BF17-4136-8CB3-3B81D8C1FB63}" destId="{D20C6F1C-67EB-49A3-8A6A-77FE6F4E2581}" srcOrd="1" destOrd="0" presId="urn:microsoft.com/office/officeart/2018/5/layout/IconCircleLabelList"/>
    <dgm:cxn modelId="{C1FBC55B-A424-433A-806F-985D36FA72A7}" type="presParOf" srcId="{97C7AAAE-BF17-4136-8CB3-3B81D8C1FB63}" destId="{960854BB-8EB9-47EF-9355-8D47AD054958}" srcOrd="2" destOrd="0" presId="urn:microsoft.com/office/officeart/2018/5/layout/IconCircleLabelList"/>
    <dgm:cxn modelId="{003C712C-CA2F-4D75-9DB7-855B273EEFF0}" type="presParOf" srcId="{97C7AAAE-BF17-4136-8CB3-3B81D8C1FB63}" destId="{74A5C5D9-1529-4C00-8952-5702A3EBEB9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2FEE0-5D38-41BA-91F4-C685EFB92C04}">
      <dsp:nvSpPr>
        <dsp:cNvPr id="0" name=""/>
        <dsp:cNvSpPr/>
      </dsp:nvSpPr>
      <dsp:spPr>
        <a:xfrm>
          <a:off x="616949" y="340539"/>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47F9BA-7C22-4CAB-8F98-954D0477F8C4}">
      <dsp:nvSpPr>
        <dsp:cNvPr id="0" name=""/>
        <dsp:cNvSpPr/>
      </dsp:nvSpPr>
      <dsp:spPr>
        <a:xfrm>
          <a:off x="1004512" y="728102"/>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A7F644-CA99-4D1C-AC22-9A40CAD36E45}">
      <dsp:nvSpPr>
        <dsp:cNvPr id="0" name=""/>
        <dsp:cNvSpPr/>
      </dsp:nvSpPr>
      <dsp:spPr>
        <a:xfrm>
          <a:off x="35606"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Optimize performance</a:t>
          </a:r>
        </a:p>
      </dsp:txBody>
      <dsp:txXfrm>
        <a:off x="35606" y="2725540"/>
        <a:ext cx="2981250" cy="720000"/>
      </dsp:txXfrm>
    </dsp:sp>
    <dsp:sp modelId="{395704C5-F946-462D-A69C-EF9F9736D2B0}">
      <dsp:nvSpPr>
        <dsp:cNvPr id="0" name=""/>
        <dsp:cNvSpPr/>
      </dsp:nvSpPr>
      <dsp:spPr>
        <a:xfrm>
          <a:off x="4119918" y="340539"/>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5E6294-B2C0-4C55-828B-784B823F312F}">
      <dsp:nvSpPr>
        <dsp:cNvPr id="0" name=""/>
        <dsp:cNvSpPr/>
      </dsp:nvSpPr>
      <dsp:spPr>
        <a:xfrm>
          <a:off x="4507481" y="72810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3F658D-38C7-4601-A0BE-1335EF200B1E}">
      <dsp:nvSpPr>
        <dsp:cNvPr id="0" name=""/>
        <dsp:cNvSpPr/>
      </dsp:nvSpPr>
      <dsp:spPr>
        <a:xfrm>
          <a:off x="3538574"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Communication and understanding</a:t>
          </a:r>
        </a:p>
      </dsp:txBody>
      <dsp:txXfrm>
        <a:off x="3538574" y="2725540"/>
        <a:ext cx="2981250" cy="720000"/>
      </dsp:txXfrm>
    </dsp:sp>
    <dsp:sp modelId="{E11D9D2D-E1EF-4F8B-B956-5276604AD9D9}">
      <dsp:nvSpPr>
        <dsp:cNvPr id="0" name=""/>
        <dsp:cNvSpPr/>
      </dsp:nvSpPr>
      <dsp:spPr>
        <a:xfrm>
          <a:off x="7622887" y="340539"/>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FA072A-DFB4-4C7E-8DD2-3ED530ACB350}">
      <dsp:nvSpPr>
        <dsp:cNvPr id="0" name=""/>
        <dsp:cNvSpPr/>
      </dsp:nvSpPr>
      <dsp:spPr>
        <a:xfrm>
          <a:off x="8010450" y="72810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92316D-3FE7-4566-B3F0-19B75154652B}">
      <dsp:nvSpPr>
        <dsp:cNvPr id="0" name=""/>
        <dsp:cNvSpPr/>
      </dsp:nvSpPr>
      <dsp:spPr>
        <a:xfrm>
          <a:off x="7041543"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Employee development</a:t>
          </a:r>
        </a:p>
      </dsp:txBody>
      <dsp:txXfrm>
        <a:off x="7041543" y="2725540"/>
        <a:ext cx="2981250"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36E1E-A841-49EB-A5DF-AEA92F5B90A0}">
      <dsp:nvSpPr>
        <dsp:cNvPr id="0" name=""/>
        <dsp:cNvSpPr/>
      </dsp:nvSpPr>
      <dsp:spPr>
        <a:xfrm>
          <a:off x="542047" y="232485"/>
          <a:ext cx="2196000" cy="2196000"/>
        </a:xfrm>
        <a:prstGeom prst="ellipse">
          <a:avLst/>
        </a:prstGeom>
        <a:solidFill>
          <a:schemeClr val="accent5"/>
        </a:solidFill>
        <a:ln>
          <a:noFill/>
        </a:ln>
        <a:effectLst/>
      </dsp:spPr>
      <dsp:style>
        <a:lnRef idx="0">
          <a:scrgbClr r="0" g="0" b="0"/>
        </a:lnRef>
        <a:fillRef idx="1">
          <a:scrgbClr r="0" g="0" b="0"/>
        </a:fillRef>
        <a:effectRef idx="0">
          <a:scrgbClr r="0" g="0" b="0"/>
        </a:effectRef>
        <a:fontRef idx="minor"/>
      </dsp:style>
    </dsp:sp>
    <dsp:sp modelId="{59D6C5FB-B8FF-4B57-B22D-AEAC08728B7D}">
      <dsp:nvSpPr>
        <dsp:cNvPr id="0" name=""/>
        <dsp:cNvSpPr/>
      </dsp:nvSpPr>
      <dsp:spPr>
        <a:xfrm>
          <a:off x="976498" y="700484"/>
          <a:ext cx="1260000" cy="126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2D07B9-A1AB-4FA9-8A07-1D52AC3E3ADB}">
      <dsp:nvSpPr>
        <dsp:cNvPr id="0" name=""/>
        <dsp:cNvSpPr/>
      </dsp:nvSpPr>
      <dsp:spPr>
        <a:xfrm>
          <a:off x="323" y="3008708"/>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Diversity, Inclusion, and Creating Community</a:t>
          </a:r>
        </a:p>
      </dsp:txBody>
      <dsp:txXfrm>
        <a:off x="323" y="3008708"/>
        <a:ext cx="3600000"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0A7DB-F870-4289-A176-74DC8634D49F}">
      <dsp:nvSpPr>
        <dsp:cNvPr id="0" name=""/>
        <dsp:cNvSpPr/>
      </dsp:nvSpPr>
      <dsp:spPr>
        <a:xfrm>
          <a:off x="667878" y="232485"/>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6532A6-7EC2-48FB-9700-1C2608E2063C}">
      <dsp:nvSpPr>
        <dsp:cNvPr id="0" name=""/>
        <dsp:cNvSpPr/>
      </dsp:nvSpPr>
      <dsp:spPr>
        <a:xfrm>
          <a:off x="1144267" y="700484"/>
          <a:ext cx="1260000" cy="126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CCB9B7-3229-4D84-88AF-537C55717936}">
      <dsp:nvSpPr>
        <dsp:cNvPr id="0" name=""/>
        <dsp:cNvSpPr/>
      </dsp:nvSpPr>
      <dsp:spPr>
        <a:xfrm>
          <a:off x="323" y="2947876"/>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Supervision and Leadership</a:t>
          </a:r>
        </a:p>
      </dsp:txBody>
      <dsp:txXfrm>
        <a:off x="323" y="2947876"/>
        <a:ext cx="3600000" cy="720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02099-2D14-4F0B-98D2-969D1935C96B}">
      <dsp:nvSpPr>
        <dsp:cNvPr id="0" name=""/>
        <dsp:cNvSpPr/>
      </dsp:nvSpPr>
      <dsp:spPr>
        <a:xfrm>
          <a:off x="567213" y="232485"/>
          <a:ext cx="2196000" cy="2196000"/>
        </a:xfrm>
        <a:prstGeom prst="ellipse">
          <a:avLst/>
        </a:prstGeom>
        <a:solidFill>
          <a:schemeClr val="accent3"/>
        </a:solidFill>
        <a:ln>
          <a:noFill/>
        </a:ln>
        <a:effectLst/>
      </dsp:spPr>
      <dsp:style>
        <a:lnRef idx="0">
          <a:scrgbClr r="0" g="0" b="0"/>
        </a:lnRef>
        <a:fillRef idx="1">
          <a:scrgbClr r="0" g="0" b="0"/>
        </a:fillRef>
        <a:effectRef idx="0">
          <a:scrgbClr r="0" g="0" b="0"/>
        </a:effectRef>
        <a:fontRef idx="minor"/>
      </dsp:style>
    </dsp:sp>
    <dsp:sp modelId="{F7C6369C-F074-481D-877F-C3CA1C8B2601}">
      <dsp:nvSpPr>
        <dsp:cNvPr id="0" name=""/>
        <dsp:cNvSpPr/>
      </dsp:nvSpPr>
      <dsp:spPr>
        <a:xfrm>
          <a:off x="1035214" y="700484"/>
          <a:ext cx="1260000" cy="126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1E48B1-231B-40EC-9DEB-E9C62DB9B354}">
      <dsp:nvSpPr>
        <dsp:cNvPr id="0" name=""/>
        <dsp:cNvSpPr/>
      </dsp:nvSpPr>
      <dsp:spPr>
        <a:xfrm>
          <a:off x="323" y="302212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Strategic Compass Values</a:t>
          </a:r>
        </a:p>
      </dsp:txBody>
      <dsp:txXfrm>
        <a:off x="323" y="3022129"/>
        <a:ext cx="3600000" cy="720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A93EF-0B03-4D5B-9931-3272DD0593C0}">
      <dsp:nvSpPr>
        <dsp:cNvPr id="0" name=""/>
        <dsp:cNvSpPr/>
      </dsp:nvSpPr>
      <dsp:spPr>
        <a:xfrm rot="5400000">
          <a:off x="285518" y="882570"/>
          <a:ext cx="852886" cy="970981"/>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0E55B167-F8B3-4045-8F54-D039A8220822}">
      <dsp:nvSpPr>
        <dsp:cNvPr id="0" name=""/>
        <dsp:cNvSpPr/>
      </dsp:nvSpPr>
      <dsp:spPr>
        <a:xfrm>
          <a:off x="59555" y="-62870"/>
          <a:ext cx="1435758" cy="1004984"/>
        </a:xfrm>
        <a:prstGeom prst="roundRect">
          <a:avLst>
            <a:gd name="adj" fmla="val 1667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kern="1200" dirty="0">
              <a:ln>
                <a:solidFill>
                  <a:schemeClr val="accent1">
                    <a:lumMod val="20000"/>
                    <a:lumOff val="80000"/>
                  </a:schemeClr>
                </a:solidFill>
              </a:ln>
              <a:latin typeface="+mj-lt"/>
            </a:rPr>
            <a:t>Revisit goals periodically</a:t>
          </a:r>
          <a:endParaRPr lang="en-US" sz="1400" kern="1200" dirty="0">
            <a:ln>
              <a:solidFill>
                <a:schemeClr val="accent1">
                  <a:lumMod val="20000"/>
                  <a:lumOff val="80000"/>
                </a:schemeClr>
              </a:solidFill>
            </a:ln>
          </a:endParaRPr>
        </a:p>
      </dsp:txBody>
      <dsp:txXfrm>
        <a:off x="108623" y="-13802"/>
        <a:ext cx="1337622" cy="906848"/>
      </dsp:txXfrm>
    </dsp:sp>
    <dsp:sp modelId="{A8FA5709-589A-49DD-B199-AB655885ADFD}">
      <dsp:nvSpPr>
        <dsp:cNvPr id="0" name=""/>
        <dsp:cNvSpPr/>
      </dsp:nvSpPr>
      <dsp:spPr>
        <a:xfrm>
          <a:off x="1495314" y="32977"/>
          <a:ext cx="1044234" cy="812272"/>
        </a:xfrm>
        <a:prstGeom prst="rect">
          <a:avLst/>
        </a:prstGeom>
        <a:noFill/>
        <a:ln>
          <a:noFill/>
        </a:ln>
        <a:effectLst/>
      </dsp:spPr>
      <dsp:style>
        <a:lnRef idx="0">
          <a:scrgbClr r="0" g="0" b="0"/>
        </a:lnRef>
        <a:fillRef idx="0">
          <a:scrgbClr r="0" g="0" b="0"/>
        </a:fillRef>
        <a:effectRef idx="0">
          <a:scrgbClr r="0" g="0" b="0"/>
        </a:effectRef>
        <a:fontRef idx="minor"/>
      </dsp:style>
    </dsp:sp>
    <dsp:sp modelId="{0C6E0E47-055C-4D55-8728-15454DA5969C}">
      <dsp:nvSpPr>
        <dsp:cNvPr id="0" name=""/>
        <dsp:cNvSpPr/>
      </dsp:nvSpPr>
      <dsp:spPr>
        <a:xfrm rot="5400000">
          <a:off x="1475915" y="2011500"/>
          <a:ext cx="852886" cy="970981"/>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3FF8F366-2B66-43CF-816B-6A31AC090C49}">
      <dsp:nvSpPr>
        <dsp:cNvPr id="0" name=""/>
        <dsp:cNvSpPr/>
      </dsp:nvSpPr>
      <dsp:spPr>
        <a:xfrm>
          <a:off x="1249951" y="1066058"/>
          <a:ext cx="1435758" cy="1004984"/>
        </a:xfrm>
        <a:prstGeom prst="roundRect">
          <a:avLst>
            <a:gd name="adj" fmla="val 1667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kern="1200" dirty="0">
              <a:ln>
                <a:solidFill>
                  <a:schemeClr val="accent1">
                    <a:lumMod val="20000"/>
                    <a:lumOff val="80000"/>
                  </a:schemeClr>
                </a:solidFill>
              </a:ln>
              <a:latin typeface="+mj-lt"/>
            </a:rPr>
            <a:t>Communicate regularly (positive and negative feedback)</a:t>
          </a:r>
          <a:endParaRPr lang="en-US" sz="1400" kern="1200" dirty="0">
            <a:ln>
              <a:solidFill>
                <a:schemeClr val="accent1">
                  <a:lumMod val="20000"/>
                  <a:lumOff val="80000"/>
                </a:schemeClr>
              </a:solidFill>
            </a:ln>
          </a:endParaRPr>
        </a:p>
      </dsp:txBody>
      <dsp:txXfrm>
        <a:off x="1299019" y="1115126"/>
        <a:ext cx="1337622" cy="906848"/>
      </dsp:txXfrm>
    </dsp:sp>
    <dsp:sp modelId="{8C9AD51D-6424-44C8-B8B4-26C3F2081534}">
      <dsp:nvSpPr>
        <dsp:cNvPr id="0" name=""/>
        <dsp:cNvSpPr/>
      </dsp:nvSpPr>
      <dsp:spPr>
        <a:xfrm>
          <a:off x="2685710" y="1161906"/>
          <a:ext cx="1044234" cy="812272"/>
        </a:xfrm>
        <a:prstGeom prst="rect">
          <a:avLst/>
        </a:prstGeom>
        <a:noFill/>
        <a:ln>
          <a:noFill/>
        </a:ln>
        <a:effectLst/>
      </dsp:spPr>
      <dsp:style>
        <a:lnRef idx="0">
          <a:scrgbClr r="0" g="0" b="0"/>
        </a:lnRef>
        <a:fillRef idx="0">
          <a:scrgbClr r="0" g="0" b="0"/>
        </a:fillRef>
        <a:effectRef idx="0">
          <a:scrgbClr r="0" g="0" b="0"/>
        </a:effectRef>
        <a:fontRef idx="minor"/>
      </dsp:style>
    </dsp:sp>
    <dsp:sp modelId="{532531AE-EE16-4A3A-9C8C-C08905D01ABB}">
      <dsp:nvSpPr>
        <dsp:cNvPr id="0" name=""/>
        <dsp:cNvSpPr/>
      </dsp:nvSpPr>
      <dsp:spPr>
        <a:xfrm rot="5400000">
          <a:off x="2666311" y="3140429"/>
          <a:ext cx="852886" cy="970981"/>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F7C48EA6-8020-49B9-B219-141C360C582F}">
      <dsp:nvSpPr>
        <dsp:cNvPr id="0" name=""/>
        <dsp:cNvSpPr/>
      </dsp:nvSpPr>
      <dsp:spPr>
        <a:xfrm>
          <a:off x="2440348" y="2194987"/>
          <a:ext cx="1435758" cy="1004984"/>
        </a:xfrm>
        <a:prstGeom prst="roundRect">
          <a:avLst>
            <a:gd name="adj" fmla="val 1667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kern="1200" dirty="0">
              <a:ln>
                <a:solidFill>
                  <a:schemeClr val="accent1">
                    <a:lumMod val="20000"/>
                    <a:lumOff val="80000"/>
                  </a:schemeClr>
                </a:solidFill>
              </a:ln>
              <a:latin typeface="+mj-lt"/>
            </a:rPr>
            <a:t>Set clear expectations</a:t>
          </a:r>
          <a:endParaRPr lang="en-US" sz="1400" kern="1200" dirty="0">
            <a:ln>
              <a:solidFill>
                <a:schemeClr val="accent1">
                  <a:lumMod val="20000"/>
                  <a:lumOff val="80000"/>
                </a:schemeClr>
              </a:solidFill>
            </a:ln>
          </a:endParaRPr>
        </a:p>
      </dsp:txBody>
      <dsp:txXfrm>
        <a:off x="2489416" y="2244055"/>
        <a:ext cx="1337622" cy="906848"/>
      </dsp:txXfrm>
    </dsp:sp>
    <dsp:sp modelId="{D5AB98AC-5C3D-4DC9-97EC-2A141E69494F}">
      <dsp:nvSpPr>
        <dsp:cNvPr id="0" name=""/>
        <dsp:cNvSpPr/>
      </dsp:nvSpPr>
      <dsp:spPr>
        <a:xfrm>
          <a:off x="3876107" y="2290835"/>
          <a:ext cx="1044234" cy="812272"/>
        </a:xfrm>
        <a:prstGeom prst="rect">
          <a:avLst/>
        </a:prstGeom>
        <a:noFill/>
        <a:ln>
          <a:noFill/>
        </a:ln>
        <a:effectLst/>
      </dsp:spPr>
      <dsp:style>
        <a:lnRef idx="0">
          <a:scrgbClr r="0" g="0" b="0"/>
        </a:lnRef>
        <a:fillRef idx="0">
          <a:scrgbClr r="0" g="0" b="0"/>
        </a:fillRef>
        <a:effectRef idx="0">
          <a:scrgbClr r="0" g="0" b="0"/>
        </a:effectRef>
        <a:fontRef idx="minor"/>
      </dsp:style>
    </dsp:sp>
    <dsp:sp modelId="{4AFA9396-8AE9-46FD-A8E0-728EF0174DE5}">
      <dsp:nvSpPr>
        <dsp:cNvPr id="0" name=""/>
        <dsp:cNvSpPr/>
      </dsp:nvSpPr>
      <dsp:spPr>
        <a:xfrm rot="5400000">
          <a:off x="3856708" y="4269358"/>
          <a:ext cx="852886" cy="970981"/>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EC29F24B-E0A1-48DB-8405-2835AB95E1C5}">
      <dsp:nvSpPr>
        <dsp:cNvPr id="0" name=""/>
        <dsp:cNvSpPr/>
      </dsp:nvSpPr>
      <dsp:spPr>
        <a:xfrm>
          <a:off x="3630745" y="3323917"/>
          <a:ext cx="1435758" cy="1004984"/>
        </a:xfrm>
        <a:prstGeom prst="roundRect">
          <a:avLst>
            <a:gd name="adj" fmla="val 1667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Wingdings" panose="05000000000000000000" pitchFamily="2" charset="2"/>
            <a:buNone/>
          </a:pPr>
          <a:r>
            <a:rPr lang="en-US" sz="1400" kern="1200" dirty="0">
              <a:ln>
                <a:solidFill>
                  <a:schemeClr val="accent1">
                    <a:lumMod val="20000"/>
                    <a:lumOff val="80000"/>
                  </a:schemeClr>
                </a:solidFill>
              </a:ln>
              <a:latin typeface="+mj-lt"/>
            </a:rPr>
            <a:t>Performance Improvement Plan (PIP)</a:t>
          </a:r>
          <a:endParaRPr lang="en-US" sz="1400" kern="1200" dirty="0">
            <a:ln>
              <a:solidFill>
                <a:schemeClr val="accent1">
                  <a:lumMod val="20000"/>
                  <a:lumOff val="80000"/>
                </a:schemeClr>
              </a:solidFill>
            </a:ln>
          </a:endParaRPr>
        </a:p>
      </dsp:txBody>
      <dsp:txXfrm>
        <a:off x="3679813" y="3372985"/>
        <a:ext cx="1337622" cy="906848"/>
      </dsp:txXfrm>
    </dsp:sp>
    <dsp:sp modelId="{EDECE763-0918-40F5-9C76-3F278B82651D}">
      <dsp:nvSpPr>
        <dsp:cNvPr id="0" name=""/>
        <dsp:cNvSpPr/>
      </dsp:nvSpPr>
      <dsp:spPr>
        <a:xfrm>
          <a:off x="5066504" y="3419765"/>
          <a:ext cx="1044234" cy="812272"/>
        </a:xfrm>
        <a:prstGeom prst="rect">
          <a:avLst/>
        </a:prstGeom>
        <a:noFill/>
        <a:ln>
          <a:noFill/>
        </a:ln>
        <a:effectLst/>
      </dsp:spPr>
      <dsp:style>
        <a:lnRef idx="0">
          <a:scrgbClr r="0" g="0" b="0"/>
        </a:lnRef>
        <a:fillRef idx="0">
          <a:scrgbClr r="0" g="0" b="0"/>
        </a:fillRef>
        <a:effectRef idx="0">
          <a:scrgbClr r="0" g="0" b="0"/>
        </a:effectRef>
        <a:fontRef idx="minor"/>
      </dsp:style>
    </dsp:sp>
    <dsp:sp modelId="{D6B4C982-2081-491C-BF96-C74B92121D18}">
      <dsp:nvSpPr>
        <dsp:cNvPr id="0" name=""/>
        <dsp:cNvSpPr/>
      </dsp:nvSpPr>
      <dsp:spPr>
        <a:xfrm>
          <a:off x="4821141" y="4452846"/>
          <a:ext cx="1435758" cy="1004984"/>
        </a:xfrm>
        <a:prstGeom prst="roundRect">
          <a:avLst>
            <a:gd name="adj" fmla="val 1667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Wingdings" panose="05000000000000000000" pitchFamily="2" charset="2"/>
            <a:buNone/>
          </a:pPr>
          <a:r>
            <a:rPr lang="en-US" sz="1400" kern="1200" dirty="0">
              <a:ln>
                <a:solidFill>
                  <a:schemeClr val="accent1">
                    <a:lumMod val="20000"/>
                    <a:lumOff val="80000"/>
                  </a:schemeClr>
                </a:solidFill>
              </a:ln>
              <a:latin typeface="+mj-lt"/>
            </a:rPr>
            <a:t>Reach out to HR if performance does not improve</a:t>
          </a:r>
          <a:endParaRPr lang="en-US" sz="1400" kern="1200" dirty="0">
            <a:ln>
              <a:solidFill>
                <a:schemeClr val="accent1">
                  <a:lumMod val="20000"/>
                  <a:lumOff val="80000"/>
                </a:schemeClr>
              </a:solidFill>
            </a:ln>
          </a:endParaRPr>
        </a:p>
      </dsp:txBody>
      <dsp:txXfrm>
        <a:off x="4870209" y="4501914"/>
        <a:ext cx="1337622" cy="9068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B2757-C5AA-4CCB-BCCB-62E150524AE5}">
      <dsp:nvSpPr>
        <dsp:cNvPr id="0" name=""/>
        <dsp:cNvSpPr/>
      </dsp:nvSpPr>
      <dsp:spPr>
        <a:xfrm>
          <a:off x="2783203" y="686"/>
          <a:ext cx="1410338" cy="1410338"/>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Establish goals, expectations, and standards</a:t>
          </a:r>
        </a:p>
      </dsp:txBody>
      <dsp:txXfrm>
        <a:off x="2989742" y="207225"/>
        <a:ext cx="997260" cy="997260"/>
      </dsp:txXfrm>
    </dsp:sp>
    <dsp:sp modelId="{BF5EF351-850B-4B90-BC2B-B69C8E6D16C1}">
      <dsp:nvSpPr>
        <dsp:cNvPr id="0" name=""/>
        <dsp:cNvSpPr/>
      </dsp:nvSpPr>
      <dsp:spPr>
        <a:xfrm rot="1800000">
          <a:off x="4208943" y="992324"/>
          <a:ext cx="375653" cy="47598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216492" y="1059348"/>
        <a:ext cx="262957" cy="285593"/>
      </dsp:txXfrm>
    </dsp:sp>
    <dsp:sp modelId="{90BDAA24-3B8E-471A-9551-12A8CAFEDC31}">
      <dsp:nvSpPr>
        <dsp:cNvPr id="0" name=""/>
        <dsp:cNvSpPr/>
      </dsp:nvSpPr>
      <dsp:spPr>
        <a:xfrm>
          <a:off x="4618412" y="1060244"/>
          <a:ext cx="1410338" cy="1410338"/>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Provide continuous feedback</a:t>
          </a:r>
        </a:p>
      </dsp:txBody>
      <dsp:txXfrm>
        <a:off x="4824951" y="1266783"/>
        <a:ext cx="997260" cy="997260"/>
      </dsp:txXfrm>
    </dsp:sp>
    <dsp:sp modelId="{E2377D55-7453-40FD-8F95-FDD3320C0E50}">
      <dsp:nvSpPr>
        <dsp:cNvPr id="0" name=""/>
        <dsp:cNvSpPr/>
      </dsp:nvSpPr>
      <dsp:spPr>
        <a:xfrm rot="5400000">
          <a:off x="5135755" y="2576346"/>
          <a:ext cx="375653" cy="47598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192103" y="2615196"/>
        <a:ext cx="262957" cy="285593"/>
      </dsp:txXfrm>
    </dsp:sp>
    <dsp:sp modelId="{C03F6FFB-CBAA-49A2-B187-296408445D0C}">
      <dsp:nvSpPr>
        <dsp:cNvPr id="0" name=""/>
        <dsp:cNvSpPr/>
      </dsp:nvSpPr>
      <dsp:spPr>
        <a:xfrm>
          <a:off x="4618412" y="3179362"/>
          <a:ext cx="1410338" cy="1410338"/>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Self Evaluation</a:t>
          </a:r>
        </a:p>
      </dsp:txBody>
      <dsp:txXfrm>
        <a:off x="4824951" y="3385901"/>
        <a:ext cx="997260" cy="997260"/>
      </dsp:txXfrm>
    </dsp:sp>
    <dsp:sp modelId="{C4A24CEC-FAE0-4945-AD9B-A9F24E85BB44}">
      <dsp:nvSpPr>
        <dsp:cNvPr id="0" name=""/>
        <dsp:cNvSpPr/>
      </dsp:nvSpPr>
      <dsp:spPr>
        <a:xfrm rot="9000000">
          <a:off x="4227358" y="4171000"/>
          <a:ext cx="375653" cy="47598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4332505" y="4238024"/>
        <a:ext cx="262957" cy="285593"/>
      </dsp:txXfrm>
    </dsp:sp>
    <dsp:sp modelId="{E5E9C15E-6819-4ABA-B851-36FAA19DCBC1}">
      <dsp:nvSpPr>
        <dsp:cNvPr id="0" name=""/>
        <dsp:cNvSpPr/>
      </dsp:nvSpPr>
      <dsp:spPr>
        <a:xfrm>
          <a:off x="2783203" y="4238920"/>
          <a:ext cx="1410338" cy="1410338"/>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Complete Draft of Evaluation</a:t>
          </a:r>
        </a:p>
      </dsp:txBody>
      <dsp:txXfrm>
        <a:off x="2989742" y="4445459"/>
        <a:ext cx="997260" cy="997260"/>
      </dsp:txXfrm>
    </dsp:sp>
    <dsp:sp modelId="{3758B076-8586-4A61-80D2-CFC733ABE88D}">
      <dsp:nvSpPr>
        <dsp:cNvPr id="0" name=""/>
        <dsp:cNvSpPr/>
      </dsp:nvSpPr>
      <dsp:spPr>
        <a:xfrm rot="12600000">
          <a:off x="2392148" y="4181631"/>
          <a:ext cx="375653" cy="47598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2497295" y="4305003"/>
        <a:ext cx="262957" cy="285593"/>
      </dsp:txXfrm>
    </dsp:sp>
    <dsp:sp modelId="{87C4146F-9E60-4AE4-B53D-2B74B6F25923}">
      <dsp:nvSpPr>
        <dsp:cNvPr id="0" name=""/>
        <dsp:cNvSpPr/>
      </dsp:nvSpPr>
      <dsp:spPr>
        <a:xfrm>
          <a:off x="947993" y="3179362"/>
          <a:ext cx="1410338" cy="1410338"/>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Evaluation interview</a:t>
          </a:r>
        </a:p>
      </dsp:txBody>
      <dsp:txXfrm>
        <a:off x="1154532" y="3385901"/>
        <a:ext cx="997260" cy="997260"/>
      </dsp:txXfrm>
    </dsp:sp>
    <dsp:sp modelId="{438F1CE1-EEB3-4A95-8E52-EA298BC22C44}">
      <dsp:nvSpPr>
        <dsp:cNvPr id="0" name=""/>
        <dsp:cNvSpPr/>
      </dsp:nvSpPr>
      <dsp:spPr>
        <a:xfrm rot="16200000">
          <a:off x="1465336" y="2597609"/>
          <a:ext cx="375653" cy="47598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521684" y="2749155"/>
        <a:ext cx="262957" cy="285593"/>
      </dsp:txXfrm>
    </dsp:sp>
    <dsp:sp modelId="{FF956212-02D4-4C43-9775-D1501BF79550}">
      <dsp:nvSpPr>
        <dsp:cNvPr id="0" name=""/>
        <dsp:cNvSpPr/>
      </dsp:nvSpPr>
      <dsp:spPr>
        <a:xfrm>
          <a:off x="947993" y="1060244"/>
          <a:ext cx="1410338" cy="1410338"/>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Finalize evaluation</a:t>
          </a:r>
        </a:p>
      </dsp:txBody>
      <dsp:txXfrm>
        <a:off x="1154532" y="1266783"/>
        <a:ext cx="997260" cy="997260"/>
      </dsp:txXfrm>
    </dsp:sp>
    <dsp:sp modelId="{D242D753-CBDA-4953-A050-E7A329F715CF}">
      <dsp:nvSpPr>
        <dsp:cNvPr id="0" name=""/>
        <dsp:cNvSpPr/>
      </dsp:nvSpPr>
      <dsp:spPr>
        <a:xfrm rot="19800000">
          <a:off x="2373733" y="1002955"/>
          <a:ext cx="375653" cy="47598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381282" y="1126327"/>
        <a:ext cx="262957" cy="2855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0A7DB-F870-4289-A176-74DC8634D49F}">
      <dsp:nvSpPr>
        <dsp:cNvPr id="0" name=""/>
        <dsp:cNvSpPr/>
      </dsp:nvSpPr>
      <dsp:spPr>
        <a:xfrm>
          <a:off x="558824" y="232485"/>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6532A6-7EC2-48FB-9700-1C2608E2063C}">
      <dsp:nvSpPr>
        <dsp:cNvPr id="0" name=""/>
        <dsp:cNvSpPr/>
      </dsp:nvSpPr>
      <dsp:spPr>
        <a:xfrm>
          <a:off x="993268" y="700484"/>
          <a:ext cx="1260000" cy="126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CCB9B7-3229-4D84-88AF-537C55717936}">
      <dsp:nvSpPr>
        <dsp:cNvPr id="0" name=""/>
        <dsp:cNvSpPr/>
      </dsp:nvSpPr>
      <dsp:spPr>
        <a:xfrm>
          <a:off x="66563" y="302212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733550">
            <a:lnSpc>
              <a:spcPct val="100000"/>
            </a:lnSpc>
            <a:spcBef>
              <a:spcPct val="0"/>
            </a:spcBef>
            <a:spcAft>
              <a:spcPct val="35000"/>
            </a:spcAft>
            <a:buNone/>
            <a:defRPr cap="all"/>
          </a:pPr>
          <a:r>
            <a:rPr lang="en-US" sz="3900" kern="1200" dirty="0"/>
            <a:t>Job Knowledge</a:t>
          </a:r>
        </a:p>
      </dsp:txBody>
      <dsp:txXfrm>
        <a:off x="66563" y="3022129"/>
        <a:ext cx="36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02099-2D14-4F0B-98D2-969D1935C96B}">
      <dsp:nvSpPr>
        <dsp:cNvPr id="0" name=""/>
        <dsp:cNvSpPr/>
      </dsp:nvSpPr>
      <dsp:spPr>
        <a:xfrm>
          <a:off x="684655" y="126594"/>
          <a:ext cx="2196000" cy="2196000"/>
        </a:xfrm>
        <a:prstGeom prst="ellipse">
          <a:avLst/>
        </a:prstGeom>
        <a:solidFill>
          <a:schemeClr val="accent3"/>
        </a:solidFill>
        <a:ln>
          <a:noFill/>
        </a:ln>
        <a:effectLst/>
      </dsp:spPr>
      <dsp:style>
        <a:lnRef idx="0">
          <a:scrgbClr r="0" g="0" b="0"/>
        </a:lnRef>
        <a:fillRef idx="1">
          <a:scrgbClr r="0" g="0" b="0"/>
        </a:fillRef>
        <a:effectRef idx="0">
          <a:scrgbClr r="0" g="0" b="0"/>
        </a:effectRef>
        <a:fontRef idx="minor"/>
      </dsp:style>
    </dsp:sp>
    <dsp:sp modelId="{F7C6369C-F074-481D-877F-C3CA1C8B2601}">
      <dsp:nvSpPr>
        <dsp:cNvPr id="0" name=""/>
        <dsp:cNvSpPr/>
      </dsp:nvSpPr>
      <dsp:spPr>
        <a:xfrm>
          <a:off x="1161050" y="700484"/>
          <a:ext cx="1260000" cy="126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1E48B1-231B-40EC-9DEB-E9C62DB9B354}">
      <dsp:nvSpPr>
        <dsp:cNvPr id="0" name=""/>
        <dsp:cNvSpPr/>
      </dsp:nvSpPr>
      <dsp:spPr>
        <a:xfrm>
          <a:off x="323" y="293948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Judgment and Decision Making</a:t>
          </a:r>
        </a:p>
      </dsp:txBody>
      <dsp:txXfrm>
        <a:off x="323" y="2939480"/>
        <a:ext cx="360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5B3D7-3CA4-4213-988D-5520E9FCAC06}">
      <dsp:nvSpPr>
        <dsp:cNvPr id="0" name=""/>
        <dsp:cNvSpPr/>
      </dsp:nvSpPr>
      <dsp:spPr>
        <a:xfrm>
          <a:off x="625934" y="143372"/>
          <a:ext cx="2196000" cy="2196000"/>
        </a:xfrm>
        <a:prstGeom prst="ellipse">
          <a:avLst/>
        </a:prstGeom>
        <a:solidFill>
          <a:schemeClr val="accent4"/>
        </a:solidFill>
        <a:ln>
          <a:noFill/>
        </a:ln>
        <a:effectLst/>
      </dsp:spPr>
      <dsp:style>
        <a:lnRef idx="0">
          <a:scrgbClr r="0" g="0" b="0"/>
        </a:lnRef>
        <a:fillRef idx="1">
          <a:scrgbClr r="0" g="0" b="0"/>
        </a:fillRef>
        <a:effectRef idx="0">
          <a:scrgbClr r="0" g="0" b="0"/>
        </a:effectRef>
        <a:fontRef idx="minor"/>
      </dsp:style>
    </dsp:sp>
    <dsp:sp modelId="{D20C6F1C-67EB-49A3-8A6A-77FE6F4E2581}">
      <dsp:nvSpPr>
        <dsp:cNvPr id="0" name=""/>
        <dsp:cNvSpPr/>
      </dsp:nvSpPr>
      <dsp:spPr>
        <a:xfrm>
          <a:off x="1093942" y="611376"/>
          <a:ext cx="1260000" cy="126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A5C5D9-1529-4C00-8952-5702A3EBEB99}">
      <dsp:nvSpPr>
        <dsp:cNvPr id="0" name=""/>
        <dsp:cNvSpPr/>
      </dsp:nvSpPr>
      <dsp:spPr>
        <a:xfrm>
          <a:off x="323" y="302212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Reliability and Commitment to the Job</a:t>
          </a:r>
        </a:p>
      </dsp:txBody>
      <dsp:txXfrm>
        <a:off x="323" y="3022129"/>
        <a:ext cx="36000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36E1E-A841-49EB-A5DF-AEA92F5B90A0}">
      <dsp:nvSpPr>
        <dsp:cNvPr id="0" name=""/>
        <dsp:cNvSpPr/>
      </dsp:nvSpPr>
      <dsp:spPr>
        <a:xfrm>
          <a:off x="567213" y="232485"/>
          <a:ext cx="2196000" cy="2196000"/>
        </a:xfrm>
        <a:prstGeom prst="ellipse">
          <a:avLst/>
        </a:prstGeom>
        <a:solidFill>
          <a:schemeClr val="accent5"/>
        </a:solidFill>
        <a:ln>
          <a:noFill/>
        </a:ln>
        <a:effectLst/>
      </dsp:spPr>
      <dsp:style>
        <a:lnRef idx="0">
          <a:scrgbClr r="0" g="0" b="0"/>
        </a:lnRef>
        <a:fillRef idx="1">
          <a:scrgbClr r="0" g="0" b="0"/>
        </a:fillRef>
        <a:effectRef idx="0">
          <a:scrgbClr r="0" g="0" b="0"/>
        </a:effectRef>
        <a:fontRef idx="minor"/>
      </dsp:style>
    </dsp:sp>
    <dsp:sp modelId="{59D6C5FB-B8FF-4B57-B22D-AEAC08728B7D}">
      <dsp:nvSpPr>
        <dsp:cNvPr id="0" name=""/>
        <dsp:cNvSpPr/>
      </dsp:nvSpPr>
      <dsp:spPr>
        <a:xfrm>
          <a:off x="1035214" y="700484"/>
          <a:ext cx="1260000" cy="126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2D07B9-A1AB-4FA9-8A07-1D52AC3E3ADB}">
      <dsp:nvSpPr>
        <dsp:cNvPr id="0" name=""/>
        <dsp:cNvSpPr/>
      </dsp:nvSpPr>
      <dsp:spPr>
        <a:xfrm>
          <a:off x="323" y="302212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cap="all"/>
          </a:pPr>
          <a:r>
            <a:rPr lang="en-US" sz="3400" kern="1200" dirty="0"/>
            <a:t>Customer Service</a:t>
          </a:r>
        </a:p>
      </dsp:txBody>
      <dsp:txXfrm>
        <a:off x="323" y="3022129"/>
        <a:ext cx="36000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0A7DB-F870-4289-A176-74DC8634D49F}">
      <dsp:nvSpPr>
        <dsp:cNvPr id="0" name=""/>
        <dsp:cNvSpPr/>
      </dsp:nvSpPr>
      <dsp:spPr>
        <a:xfrm>
          <a:off x="634323" y="232485"/>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6532A6-7EC2-48FB-9700-1C2608E2063C}">
      <dsp:nvSpPr>
        <dsp:cNvPr id="0" name=""/>
        <dsp:cNvSpPr/>
      </dsp:nvSpPr>
      <dsp:spPr>
        <a:xfrm>
          <a:off x="1119104" y="700484"/>
          <a:ext cx="1260000" cy="126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CCB9B7-3229-4D84-88AF-537C55717936}">
      <dsp:nvSpPr>
        <dsp:cNvPr id="0" name=""/>
        <dsp:cNvSpPr/>
      </dsp:nvSpPr>
      <dsp:spPr>
        <a:xfrm>
          <a:off x="323" y="2922704"/>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Productivity and Quality of Work</a:t>
          </a:r>
        </a:p>
      </dsp:txBody>
      <dsp:txXfrm>
        <a:off x="323" y="2922704"/>
        <a:ext cx="360000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02099-2D14-4F0B-98D2-969D1935C96B}">
      <dsp:nvSpPr>
        <dsp:cNvPr id="0" name=""/>
        <dsp:cNvSpPr/>
      </dsp:nvSpPr>
      <dsp:spPr>
        <a:xfrm>
          <a:off x="516881" y="232485"/>
          <a:ext cx="2196000" cy="2196000"/>
        </a:xfrm>
        <a:prstGeom prst="ellipse">
          <a:avLst/>
        </a:prstGeom>
        <a:solidFill>
          <a:schemeClr val="accent3"/>
        </a:solidFill>
        <a:ln>
          <a:noFill/>
        </a:ln>
        <a:effectLst/>
      </dsp:spPr>
      <dsp:style>
        <a:lnRef idx="0">
          <a:scrgbClr r="0" g="0" b="0"/>
        </a:lnRef>
        <a:fillRef idx="1">
          <a:scrgbClr r="0" g="0" b="0"/>
        </a:fillRef>
        <a:effectRef idx="0">
          <a:scrgbClr r="0" g="0" b="0"/>
        </a:effectRef>
        <a:fontRef idx="minor"/>
      </dsp:style>
    </dsp:sp>
    <dsp:sp modelId="{F7C6369C-F074-481D-877F-C3CA1C8B2601}">
      <dsp:nvSpPr>
        <dsp:cNvPr id="0" name=""/>
        <dsp:cNvSpPr/>
      </dsp:nvSpPr>
      <dsp:spPr>
        <a:xfrm>
          <a:off x="1135888" y="700484"/>
          <a:ext cx="1260000" cy="126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1E48B1-231B-40EC-9DEB-E9C62DB9B354}">
      <dsp:nvSpPr>
        <dsp:cNvPr id="0" name=""/>
        <dsp:cNvSpPr/>
      </dsp:nvSpPr>
      <dsp:spPr>
        <a:xfrm>
          <a:off x="0" y="302212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44650">
            <a:lnSpc>
              <a:spcPct val="100000"/>
            </a:lnSpc>
            <a:spcBef>
              <a:spcPct val="0"/>
            </a:spcBef>
            <a:spcAft>
              <a:spcPct val="35000"/>
            </a:spcAft>
            <a:buNone/>
            <a:defRPr cap="all"/>
          </a:pPr>
          <a:r>
            <a:rPr lang="en-US" sz="3700" kern="1200" dirty="0"/>
            <a:t>Communication</a:t>
          </a:r>
        </a:p>
      </dsp:txBody>
      <dsp:txXfrm>
        <a:off x="0" y="3022129"/>
        <a:ext cx="360000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5B3D7-3CA4-4213-988D-5520E9FCAC06}">
      <dsp:nvSpPr>
        <dsp:cNvPr id="0" name=""/>
        <dsp:cNvSpPr/>
      </dsp:nvSpPr>
      <dsp:spPr>
        <a:xfrm>
          <a:off x="567213" y="232485"/>
          <a:ext cx="2196000" cy="2196000"/>
        </a:xfrm>
        <a:prstGeom prst="ellipse">
          <a:avLst/>
        </a:prstGeom>
        <a:solidFill>
          <a:schemeClr val="accent4"/>
        </a:solidFill>
        <a:ln>
          <a:noFill/>
        </a:ln>
        <a:effectLst/>
      </dsp:spPr>
      <dsp:style>
        <a:lnRef idx="0">
          <a:scrgbClr r="0" g="0" b="0"/>
        </a:lnRef>
        <a:fillRef idx="1">
          <a:scrgbClr r="0" g="0" b="0"/>
        </a:fillRef>
        <a:effectRef idx="0">
          <a:scrgbClr r="0" g="0" b="0"/>
        </a:effectRef>
        <a:fontRef idx="minor"/>
      </dsp:style>
    </dsp:sp>
    <dsp:sp modelId="{D20C6F1C-67EB-49A3-8A6A-77FE6F4E2581}">
      <dsp:nvSpPr>
        <dsp:cNvPr id="0" name=""/>
        <dsp:cNvSpPr/>
      </dsp:nvSpPr>
      <dsp:spPr>
        <a:xfrm>
          <a:off x="1026822" y="770766"/>
          <a:ext cx="1260000" cy="126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A5C5D9-1529-4C00-8952-5702A3EBEB99}">
      <dsp:nvSpPr>
        <dsp:cNvPr id="0" name=""/>
        <dsp:cNvSpPr/>
      </dsp:nvSpPr>
      <dsp:spPr>
        <a:xfrm>
          <a:off x="323" y="302212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Teamwork, Cooperation and Interpersonal Skills</a:t>
          </a:r>
        </a:p>
      </dsp:txBody>
      <dsp:txXfrm>
        <a:off x="323" y="3022129"/>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48E1AF-6343-46AA-8AEF-4C12F4118850}" type="datetimeFigureOut">
              <a:rPr lang="en-US" smtClean="0"/>
              <a:t>4/23/2024</a:t>
            </a:fld>
            <a:endParaRPr lang="en-US" dirty="0"/>
          </a:p>
        </p:txBody>
      </p:sp>
      <p:sp>
        <p:nvSpPr>
          <p:cNvPr id="4" name="Footer Placeholder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2858E0-3D38-47B7-97D4-4FE08D90D359}" type="slidenum">
              <a:rPr lang="en-US" smtClean="0"/>
              <a:t>‹#›</a:t>
            </a:fld>
            <a:endParaRPr lang="en-US"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D2517-63AA-420A-887D-BE60360A8F4D}" type="datetimeFigureOut">
              <a:rPr lang="en-US" noProof="0" smtClean="0"/>
              <a:t>4/23/2024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4ECAD9-32EE-4091-BDA5-6BD15ACC5E58}" type="slidenum">
              <a:rPr lang="en-US" noProof="0" smtClean="0"/>
              <a:t>‹#›</a:t>
            </a:fld>
            <a:endParaRPr lang="en-US"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a:t>
            </a:fld>
            <a:endParaRPr lang="en-US" noProof="0" dirty="0"/>
          </a:p>
        </p:txBody>
      </p:sp>
    </p:spTree>
    <p:extLst>
      <p:ext uri="{BB962C8B-B14F-4D97-AF65-F5344CB8AC3E}">
        <p14:creationId xmlns:p14="http://schemas.microsoft.com/office/powerpoint/2010/main" val="2215981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13</a:t>
            </a:fld>
            <a:endParaRPr lang="en-US" noProof="0" dirty="0"/>
          </a:p>
        </p:txBody>
      </p:sp>
    </p:spTree>
    <p:extLst>
      <p:ext uri="{BB962C8B-B14F-4D97-AF65-F5344CB8AC3E}">
        <p14:creationId xmlns:p14="http://schemas.microsoft.com/office/powerpoint/2010/main" val="4083601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14</a:t>
            </a:fld>
            <a:endParaRPr lang="en-US" noProof="0" dirty="0"/>
          </a:p>
        </p:txBody>
      </p:sp>
    </p:spTree>
    <p:extLst>
      <p:ext uri="{BB962C8B-B14F-4D97-AF65-F5344CB8AC3E}">
        <p14:creationId xmlns:p14="http://schemas.microsoft.com/office/powerpoint/2010/main" val="1970782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15</a:t>
            </a:fld>
            <a:endParaRPr lang="en-US" noProof="0" dirty="0"/>
          </a:p>
        </p:txBody>
      </p:sp>
    </p:spTree>
    <p:extLst>
      <p:ext uri="{BB962C8B-B14F-4D97-AF65-F5344CB8AC3E}">
        <p14:creationId xmlns:p14="http://schemas.microsoft.com/office/powerpoint/2010/main" val="3844194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16</a:t>
            </a:fld>
            <a:endParaRPr lang="en-US" noProof="0" dirty="0"/>
          </a:p>
        </p:txBody>
      </p:sp>
    </p:spTree>
    <p:extLst>
      <p:ext uri="{BB962C8B-B14F-4D97-AF65-F5344CB8AC3E}">
        <p14:creationId xmlns:p14="http://schemas.microsoft.com/office/powerpoint/2010/main" val="282997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1C13F-DBBE-EAB2-F81A-C831486D8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94E11-F9C2-5C16-D390-A182AC81EA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325D7A-D69B-47D8-3A9F-9643AB342F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82EEC0-A1F0-6D3E-A438-0B4D6F52C8A5}"/>
              </a:ext>
            </a:extLst>
          </p:cNvPr>
          <p:cNvSpPr>
            <a:spLocks noGrp="1"/>
          </p:cNvSpPr>
          <p:nvPr>
            <p:ph type="sldNum" sz="quarter" idx="5"/>
          </p:nvPr>
        </p:nvSpPr>
        <p:spPr/>
        <p:txBody>
          <a:bodyPr/>
          <a:lstStyle/>
          <a:p>
            <a:fld id="{284ECAD9-32EE-4091-BDA5-6BD15ACC5E58}" type="slidenum">
              <a:rPr lang="en-US" noProof="0" smtClean="0"/>
              <a:t>17</a:t>
            </a:fld>
            <a:endParaRPr lang="en-US" noProof="0" dirty="0"/>
          </a:p>
        </p:txBody>
      </p:sp>
    </p:spTree>
    <p:extLst>
      <p:ext uri="{BB962C8B-B14F-4D97-AF65-F5344CB8AC3E}">
        <p14:creationId xmlns:p14="http://schemas.microsoft.com/office/powerpoint/2010/main" val="1456955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1C13F-DBBE-EAB2-F81A-C831486D8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94E11-F9C2-5C16-D390-A182AC81EA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325D7A-D69B-47D8-3A9F-9643AB342F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82EEC0-A1F0-6D3E-A438-0B4D6F52C8A5}"/>
              </a:ext>
            </a:extLst>
          </p:cNvPr>
          <p:cNvSpPr>
            <a:spLocks noGrp="1"/>
          </p:cNvSpPr>
          <p:nvPr>
            <p:ph type="sldNum" sz="quarter" idx="5"/>
          </p:nvPr>
        </p:nvSpPr>
        <p:spPr/>
        <p:txBody>
          <a:bodyPr/>
          <a:lstStyle/>
          <a:p>
            <a:fld id="{284ECAD9-32EE-4091-BDA5-6BD15ACC5E58}" type="slidenum">
              <a:rPr lang="en-US" noProof="0" smtClean="0"/>
              <a:t>18</a:t>
            </a:fld>
            <a:endParaRPr lang="en-US" noProof="0" dirty="0"/>
          </a:p>
        </p:txBody>
      </p:sp>
    </p:spTree>
    <p:extLst>
      <p:ext uri="{BB962C8B-B14F-4D97-AF65-F5344CB8AC3E}">
        <p14:creationId xmlns:p14="http://schemas.microsoft.com/office/powerpoint/2010/main" val="435606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1C13F-DBBE-EAB2-F81A-C831486D8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94E11-F9C2-5C16-D390-A182AC81EA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325D7A-D69B-47D8-3A9F-9643AB342F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82EEC0-A1F0-6D3E-A438-0B4D6F52C8A5}"/>
              </a:ext>
            </a:extLst>
          </p:cNvPr>
          <p:cNvSpPr>
            <a:spLocks noGrp="1"/>
          </p:cNvSpPr>
          <p:nvPr>
            <p:ph type="sldNum" sz="quarter" idx="5"/>
          </p:nvPr>
        </p:nvSpPr>
        <p:spPr/>
        <p:txBody>
          <a:bodyPr/>
          <a:lstStyle/>
          <a:p>
            <a:fld id="{284ECAD9-32EE-4091-BDA5-6BD15ACC5E58}" type="slidenum">
              <a:rPr lang="en-US" noProof="0" smtClean="0"/>
              <a:t>19</a:t>
            </a:fld>
            <a:endParaRPr lang="en-US" noProof="0" dirty="0"/>
          </a:p>
        </p:txBody>
      </p:sp>
    </p:spTree>
    <p:extLst>
      <p:ext uri="{BB962C8B-B14F-4D97-AF65-F5344CB8AC3E}">
        <p14:creationId xmlns:p14="http://schemas.microsoft.com/office/powerpoint/2010/main" val="4089773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1C13F-DBBE-EAB2-F81A-C831486D8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94E11-F9C2-5C16-D390-A182AC81EA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325D7A-D69B-47D8-3A9F-9643AB342F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82EEC0-A1F0-6D3E-A438-0B4D6F52C8A5}"/>
              </a:ext>
            </a:extLst>
          </p:cNvPr>
          <p:cNvSpPr>
            <a:spLocks noGrp="1"/>
          </p:cNvSpPr>
          <p:nvPr>
            <p:ph type="sldNum" sz="quarter" idx="5"/>
          </p:nvPr>
        </p:nvSpPr>
        <p:spPr/>
        <p:txBody>
          <a:bodyPr/>
          <a:lstStyle/>
          <a:p>
            <a:fld id="{284ECAD9-32EE-4091-BDA5-6BD15ACC5E58}" type="slidenum">
              <a:rPr lang="en-US" noProof="0" smtClean="0"/>
              <a:t>20</a:t>
            </a:fld>
            <a:endParaRPr lang="en-US" noProof="0" dirty="0"/>
          </a:p>
        </p:txBody>
      </p:sp>
    </p:spTree>
    <p:extLst>
      <p:ext uri="{BB962C8B-B14F-4D97-AF65-F5344CB8AC3E}">
        <p14:creationId xmlns:p14="http://schemas.microsoft.com/office/powerpoint/2010/main" val="3815390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B9EDD-6D7A-8C85-D6B5-D1313D24B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7F9209-928C-CFE0-45EB-813C4B73A7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B2538A-835E-9314-7B15-BCFBD57CAD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E1EF06-D10F-30BE-68B0-24768DD46C8F}"/>
              </a:ext>
            </a:extLst>
          </p:cNvPr>
          <p:cNvSpPr>
            <a:spLocks noGrp="1"/>
          </p:cNvSpPr>
          <p:nvPr>
            <p:ph type="sldNum" sz="quarter" idx="5"/>
          </p:nvPr>
        </p:nvSpPr>
        <p:spPr/>
        <p:txBody>
          <a:bodyPr/>
          <a:lstStyle/>
          <a:p>
            <a:fld id="{284ECAD9-32EE-4091-BDA5-6BD15ACC5E58}" type="slidenum">
              <a:rPr lang="en-US" noProof="0" smtClean="0"/>
              <a:t>21</a:t>
            </a:fld>
            <a:endParaRPr lang="en-US" noProof="0" dirty="0"/>
          </a:p>
        </p:txBody>
      </p:sp>
    </p:spTree>
    <p:extLst>
      <p:ext uri="{BB962C8B-B14F-4D97-AF65-F5344CB8AC3E}">
        <p14:creationId xmlns:p14="http://schemas.microsoft.com/office/powerpoint/2010/main" val="3975921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B9EDD-6D7A-8C85-D6B5-D1313D24B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7F9209-928C-CFE0-45EB-813C4B73A7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B2538A-835E-9314-7B15-BCFBD57CAD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E1EF06-D10F-30BE-68B0-24768DD46C8F}"/>
              </a:ext>
            </a:extLst>
          </p:cNvPr>
          <p:cNvSpPr>
            <a:spLocks noGrp="1"/>
          </p:cNvSpPr>
          <p:nvPr>
            <p:ph type="sldNum" sz="quarter" idx="5"/>
          </p:nvPr>
        </p:nvSpPr>
        <p:spPr/>
        <p:txBody>
          <a:bodyPr/>
          <a:lstStyle/>
          <a:p>
            <a:fld id="{284ECAD9-32EE-4091-BDA5-6BD15ACC5E58}" type="slidenum">
              <a:rPr lang="en-US" noProof="0" smtClean="0"/>
              <a:t>22</a:t>
            </a:fld>
            <a:endParaRPr lang="en-US" noProof="0" dirty="0"/>
          </a:p>
        </p:txBody>
      </p:sp>
    </p:spTree>
    <p:extLst>
      <p:ext uri="{BB962C8B-B14F-4D97-AF65-F5344CB8AC3E}">
        <p14:creationId xmlns:p14="http://schemas.microsoft.com/office/powerpoint/2010/main" val="189500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3</a:t>
            </a:fld>
            <a:endParaRPr lang="en-US" noProof="0" dirty="0"/>
          </a:p>
        </p:txBody>
      </p:sp>
    </p:spTree>
    <p:extLst>
      <p:ext uri="{BB962C8B-B14F-4D97-AF65-F5344CB8AC3E}">
        <p14:creationId xmlns:p14="http://schemas.microsoft.com/office/powerpoint/2010/main" val="3455333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23</a:t>
            </a:fld>
            <a:endParaRPr lang="en-US" noProof="0" dirty="0"/>
          </a:p>
        </p:txBody>
      </p:sp>
    </p:spTree>
    <p:extLst>
      <p:ext uri="{BB962C8B-B14F-4D97-AF65-F5344CB8AC3E}">
        <p14:creationId xmlns:p14="http://schemas.microsoft.com/office/powerpoint/2010/main" val="2737502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24</a:t>
            </a:fld>
            <a:endParaRPr lang="en-US" noProof="0" dirty="0"/>
          </a:p>
        </p:txBody>
      </p:sp>
    </p:spTree>
    <p:extLst>
      <p:ext uri="{BB962C8B-B14F-4D97-AF65-F5344CB8AC3E}">
        <p14:creationId xmlns:p14="http://schemas.microsoft.com/office/powerpoint/2010/main" val="2593687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25</a:t>
            </a:fld>
            <a:endParaRPr lang="en-US" noProof="0" dirty="0"/>
          </a:p>
        </p:txBody>
      </p:sp>
    </p:spTree>
    <p:extLst>
      <p:ext uri="{BB962C8B-B14F-4D97-AF65-F5344CB8AC3E}">
        <p14:creationId xmlns:p14="http://schemas.microsoft.com/office/powerpoint/2010/main" val="3800404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26</a:t>
            </a:fld>
            <a:endParaRPr lang="en-US" noProof="0" dirty="0"/>
          </a:p>
        </p:txBody>
      </p:sp>
    </p:spTree>
    <p:extLst>
      <p:ext uri="{BB962C8B-B14F-4D97-AF65-F5344CB8AC3E}">
        <p14:creationId xmlns:p14="http://schemas.microsoft.com/office/powerpoint/2010/main" val="3655258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27</a:t>
            </a:fld>
            <a:endParaRPr lang="en-US" noProof="0" dirty="0"/>
          </a:p>
        </p:txBody>
      </p:sp>
    </p:spTree>
    <p:extLst>
      <p:ext uri="{BB962C8B-B14F-4D97-AF65-F5344CB8AC3E}">
        <p14:creationId xmlns:p14="http://schemas.microsoft.com/office/powerpoint/2010/main" val="3658648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28</a:t>
            </a:fld>
            <a:endParaRPr lang="en-US" noProof="0" dirty="0"/>
          </a:p>
        </p:txBody>
      </p:sp>
    </p:spTree>
    <p:extLst>
      <p:ext uri="{BB962C8B-B14F-4D97-AF65-F5344CB8AC3E}">
        <p14:creationId xmlns:p14="http://schemas.microsoft.com/office/powerpoint/2010/main" val="313171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29</a:t>
            </a:fld>
            <a:endParaRPr lang="en-US" noProof="0" dirty="0"/>
          </a:p>
        </p:txBody>
      </p:sp>
    </p:spTree>
    <p:extLst>
      <p:ext uri="{BB962C8B-B14F-4D97-AF65-F5344CB8AC3E}">
        <p14:creationId xmlns:p14="http://schemas.microsoft.com/office/powerpoint/2010/main" val="2848468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30</a:t>
            </a:fld>
            <a:endParaRPr lang="en-US" noProof="0" dirty="0"/>
          </a:p>
        </p:txBody>
      </p:sp>
    </p:spTree>
    <p:extLst>
      <p:ext uri="{BB962C8B-B14F-4D97-AF65-F5344CB8AC3E}">
        <p14:creationId xmlns:p14="http://schemas.microsoft.com/office/powerpoint/2010/main" val="252246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31</a:t>
            </a:fld>
            <a:endParaRPr lang="en-US" noProof="0" dirty="0"/>
          </a:p>
        </p:txBody>
      </p:sp>
    </p:spTree>
    <p:extLst>
      <p:ext uri="{BB962C8B-B14F-4D97-AF65-F5344CB8AC3E}">
        <p14:creationId xmlns:p14="http://schemas.microsoft.com/office/powerpoint/2010/main" val="2104606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4</a:t>
            </a:fld>
            <a:endParaRPr lang="en-US" noProof="0" dirty="0"/>
          </a:p>
        </p:txBody>
      </p:sp>
    </p:spTree>
    <p:extLst>
      <p:ext uri="{BB962C8B-B14F-4D97-AF65-F5344CB8AC3E}">
        <p14:creationId xmlns:p14="http://schemas.microsoft.com/office/powerpoint/2010/main" val="592779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5</a:t>
            </a:fld>
            <a:endParaRPr lang="en-US" noProof="0" dirty="0"/>
          </a:p>
        </p:txBody>
      </p:sp>
    </p:spTree>
    <p:extLst>
      <p:ext uri="{BB962C8B-B14F-4D97-AF65-F5344CB8AC3E}">
        <p14:creationId xmlns:p14="http://schemas.microsoft.com/office/powerpoint/2010/main" val="2445643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6</a:t>
            </a:fld>
            <a:endParaRPr lang="en-US" noProof="0" dirty="0"/>
          </a:p>
        </p:txBody>
      </p:sp>
    </p:spTree>
    <p:extLst>
      <p:ext uri="{BB962C8B-B14F-4D97-AF65-F5344CB8AC3E}">
        <p14:creationId xmlns:p14="http://schemas.microsoft.com/office/powerpoint/2010/main" val="2258266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9</a:t>
            </a:fld>
            <a:endParaRPr lang="en-US" noProof="0" dirty="0"/>
          </a:p>
        </p:txBody>
      </p:sp>
    </p:spTree>
    <p:extLst>
      <p:ext uri="{BB962C8B-B14F-4D97-AF65-F5344CB8AC3E}">
        <p14:creationId xmlns:p14="http://schemas.microsoft.com/office/powerpoint/2010/main" val="4166621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701E6-8B3F-AD09-CB89-B7E5E5463E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3EB65A-AC71-4BA0-9BB0-FB6E760791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2BE40E-80AF-6592-A867-82AA95B6A6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2F1E3D-8750-6888-7FAC-F0C47A0EE5BB}"/>
              </a:ext>
            </a:extLst>
          </p:cNvPr>
          <p:cNvSpPr>
            <a:spLocks noGrp="1"/>
          </p:cNvSpPr>
          <p:nvPr>
            <p:ph type="sldNum" sz="quarter" idx="5"/>
          </p:nvPr>
        </p:nvSpPr>
        <p:spPr/>
        <p:txBody>
          <a:bodyPr/>
          <a:lstStyle/>
          <a:p>
            <a:fld id="{284ECAD9-32EE-4091-BDA5-6BD15ACC5E58}" type="slidenum">
              <a:rPr lang="en-US" noProof="0" smtClean="0"/>
              <a:t>10</a:t>
            </a:fld>
            <a:endParaRPr lang="en-US" noProof="0" dirty="0"/>
          </a:p>
        </p:txBody>
      </p:sp>
    </p:spTree>
    <p:extLst>
      <p:ext uri="{BB962C8B-B14F-4D97-AF65-F5344CB8AC3E}">
        <p14:creationId xmlns:p14="http://schemas.microsoft.com/office/powerpoint/2010/main" val="3465689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3316F-6D6A-BE7C-5FE4-020058CF54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D64DF3-555B-B477-CE09-68E9997E9B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3690D3-04D2-5137-FD9C-02CF8839D0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002CF4-AADF-5851-C991-E9F077EE3638}"/>
              </a:ext>
            </a:extLst>
          </p:cNvPr>
          <p:cNvSpPr>
            <a:spLocks noGrp="1"/>
          </p:cNvSpPr>
          <p:nvPr>
            <p:ph type="sldNum" sz="quarter" idx="5"/>
          </p:nvPr>
        </p:nvSpPr>
        <p:spPr/>
        <p:txBody>
          <a:bodyPr/>
          <a:lstStyle/>
          <a:p>
            <a:fld id="{284ECAD9-32EE-4091-BDA5-6BD15ACC5E58}" type="slidenum">
              <a:rPr lang="en-US" noProof="0" smtClean="0"/>
              <a:t>11</a:t>
            </a:fld>
            <a:endParaRPr lang="en-US" noProof="0" dirty="0"/>
          </a:p>
        </p:txBody>
      </p:sp>
    </p:spTree>
    <p:extLst>
      <p:ext uri="{BB962C8B-B14F-4D97-AF65-F5344CB8AC3E}">
        <p14:creationId xmlns:p14="http://schemas.microsoft.com/office/powerpoint/2010/main" val="2819853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12</a:t>
            </a:fld>
            <a:endParaRPr lang="en-US" noProof="0" dirty="0"/>
          </a:p>
        </p:txBody>
      </p:sp>
    </p:spTree>
    <p:extLst>
      <p:ext uri="{BB962C8B-B14F-4D97-AF65-F5344CB8AC3E}">
        <p14:creationId xmlns:p14="http://schemas.microsoft.com/office/powerpoint/2010/main" val="637557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010F8E8D-DF54-49BE-BDBC-401B280C4E3C}" type="datetime1">
              <a:rPr lang="en-US" noProof="0" smtClean="0"/>
              <a:t>4/23/2024</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a:t>Footer</a:t>
            </a:r>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pPr/>
              <a:t>‹#›</a:t>
            </a:fld>
            <a:endParaRPr lang="en-US" noProof="0" dirty="0"/>
          </a:p>
        </p:txBody>
      </p:sp>
      <p:sp>
        <p:nvSpPr>
          <p:cNvPr id="3" name="Subtitle 2"/>
          <p:cNvSpPr>
            <a:spLocks noGrp="1"/>
          </p:cNvSpPr>
          <p:nvPr>
            <p:ph type="subTitle" idx="1"/>
          </p:nvPr>
        </p:nvSpPr>
        <p:spPr>
          <a:xfrm>
            <a:off x="1212850" y="4508500"/>
            <a:ext cx="5118100" cy="1279652"/>
          </a:xfrm>
        </p:spPr>
        <p:txBody>
          <a:bodyPr lIns="91440" rIns="9144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2" name="Title 1"/>
          <p:cNvSpPr>
            <a:spLocks noGrp="1"/>
          </p:cNvSpPr>
          <p:nvPr>
            <p:ph type="ctrTitle"/>
          </p:nvPr>
        </p:nvSpPr>
        <p:spPr>
          <a:xfrm>
            <a:off x="1212850" y="2057400"/>
            <a:ext cx="5118100" cy="1929066"/>
          </a:xfrm>
        </p:spPr>
        <p:txBody>
          <a:bodyPr anchor="b">
            <a:noAutofit/>
          </a:bodyPr>
          <a:lstStyle>
            <a:lvl1pPr algn="l">
              <a:lnSpc>
                <a:spcPct val="90000"/>
              </a:lnSpc>
              <a:defRPr sz="5400" b="1" spc="-50" baseline="0">
                <a:solidFill>
                  <a:schemeClr val="bg1"/>
                </a:solidFill>
                <a:latin typeface="+mn-lt"/>
              </a:defRPr>
            </a:lvl1pPr>
          </a:lstStyle>
          <a:p>
            <a:r>
              <a:rPr lang="en-US" noProof="0"/>
              <a:t>Click to edit Master title style</a:t>
            </a:r>
          </a:p>
        </p:txBody>
      </p:sp>
    </p:spTree>
    <p:extLst>
      <p:ext uri="{BB962C8B-B14F-4D97-AF65-F5344CB8AC3E}">
        <p14:creationId xmlns:p14="http://schemas.microsoft.com/office/powerpoint/2010/main" val="275274471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786383"/>
            <a:ext cx="3068833" cy="2093975"/>
          </a:xfrm>
        </p:spPr>
        <p:txBody>
          <a:bodyPr anchor="b">
            <a:normAutofit/>
          </a:bodyPr>
          <a:lstStyle>
            <a:lvl1pPr>
              <a:lnSpc>
                <a:spcPct val="90000"/>
              </a:lnSpc>
              <a:defRPr sz="3600" b="0">
                <a:solidFill>
                  <a:srgbClr val="FFFFFF"/>
                </a:solidFill>
              </a:defRPr>
            </a:lvl1pPr>
          </a:lstStyle>
          <a:p>
            <a:r>
              <a:rPr lang="en-US" noProof="0"/>
              <a:t>Click to edit Master title style</a:t>
            </a:r>
          </a:p>
        </p:txBody>
      </p:sp>
      <p:sp>
        <p:nvSpPr>
          <p:cNvPr id="3" name="Content Placeholder 2"/>
          <p:cNvSpPr>
            <a:spLocks noGrp="1"/>
          </p:cNvSpPr>
          <p:nvPr>
            <p:ph idx="1"/>
          </p:nvPr>
        </p:nvSpPr>
        <p:spPr>
          <a:xfrm>
            <a:off x="5458984" y="812800"/>
            <a:ext cx="5713841" cy="486860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092200" y="3043050"/>
            <a:ext cx="3068832" cy="2638359"/>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9" name="Rectangle 8">
            <a:extLst>
              <a:ext uri="{FF2B5EF4-FFF2-40B4-BE49-F238E27FC236}">
                <a16:creationId xmlns:a16="http://schemas.microsoft.com/office/drawing/2014/main" id="{4DC51BA7-A5A7-4A7F-A707-DBBDEA7705F3}"/>
              </a:ext>
            </a:extLst>
          </p:cNvPr>
          <p:cNvSpPr/>
          <p:nvPr/>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23174BA-29D0-4C1A-95C9-5A86FD25E47A}"/>
              </a:ext>
            </a:extLst>
          </p:cNvPr>
          <p:cNvSpPr/>
          <p:nvPr/>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3AB9C849-F1D8-4230-9F2F-9250D675BB2A}" type="datetime1">
              <a:rPr lang="en-US" noProof="0" smtClean="0"/>
              <a:t>4/23/2024</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a:t>Footer</a:t>
            </a:r>
            <a:endParaRPr lang="en-US" noProof="0" dirty="0"/>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Parallélogramme 14">
            <a:extLst>
              <a:ext uri="{FF2B5EF4-FFF2-40B4-BE49-F238E27FC236}">
                <a16:creationId xmlns:a16="http://schemas.microsoft.com/office/drawing/2014/main" id="{41ADC9B8-BB8B-58CE-CCE1-078F0694D52C}"/>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6" name="Rectangle 5">
            <a:extLst>
              <a:ext uri="{FF2B5EF4-FFF2-40B4-BE49-F238E27FC236}">
                <a16:creationId xmlns:a16="http://schemas.microsoft.com/office/drawing/2014/main" id="{8EB38797-4190-3B75-53A7-4829020C5EDB}"/>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9E254763-81EB-7481-94A6-EF60CFADA23E}"/>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Connecteur droit 19">
            <a:extLst>
              <a:ext uri="{FF2B5EF4-FFF2-40B4-BE49-F238E27FC236}">
                <a16:creationId xmlns:a16="http://schemas.microsoft.com/office/drawing/2014/main" id="{4452BE6A-8437-57E2-A23E-A16937106523}"/>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Connecteur droit 19">
            <a:extLst>
              <a:ext uri="{FF2B5EF4-FFF2-40B4-BE49-F238E27FC236}">
                <a16:creationId xmlns:a16="http://schemas.microsoft.com/office/drawing/2014/main" id="{F78933B2-7ABC-ABE7-4C47-80DB4D77745F}"/>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DD8B30AE-5D5B-BDF0-A373-A6CDDF32590C}"/>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830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010F8E8D-DF54-49BE-BDBC-401B280C4E3C}" type="datetime1">
              <a:rPr lang="en-US" noProof="0" smtClean="0"/>
              <a:t>4/23/2024</a:t>
            </a:fld>
            <a:endParaRPr lang="en-US" noProof="0"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noProof="0"/>
              <a:t>Footer</a:t>
            </a:r>
            <a:endParaRPr lang="en-US" noProof="0"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noProof="0" smtClean="0"/>
              <a:pPr/>
              <a:t>‹#›</a:t>
            </a:fld>
            <a:endParaRPr lang="en-US" noProof="0" dirty="0"/>
          </a:p>
        </p:txBody>
      </p:sp>
    </p:spTree>
    <p:extLst>
      <p:ext uri="{BB962C8B-B14F-4D97-AF65-F5344CB8AC3E}">
        <p14:creationId xmlns:p14="http://schemas.microsoft.com/office/powerpoint/2010/main" val="152287642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5458984" y="497808"/>
            <a:ext cx="5713841" cy="4868609"/>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Rectangle 8">
            <a:extLst>
              <a:ext uri="{FF2B5EF4-FFF2-40B4-BE49-F238E27FC236}">
                <a16:creationId xmlns:a16="http://schemas.microsoft.com/office/drawing/2014/main" id="{4DC51BA7-A5A7-4A7F-A707-DBBDEA7705F3}"/>
              </a:ext>
            </a:extLst>
          </p:cNvPr>
          <p:cNvSpPr/>
          <p:nvPr/>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23174BA-29D0-4C1A-95C9-5A86FD25E47A}"/>
              </a:ext>
            </a:extLst>
          </p:cNvPr>
          <p:cNvSpPr/>
          <p:nvPr/>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8D4C0741-442A-4788-81DA-4F081D559C5A}" type="datetime1">
              <a:rPr lang="en-US" noProof="0" smtClean="0"/>
              <a:t>4/23/2024</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a:t>Footer</a:t>
            </a:r>
            <a:endParaRPr lang="en-US" noProof="0" dirty="0"/>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5" name="Rectangle 4">
            <a:extLst>
              <a:ext uri="{FF2B5EF4-FFF2-40B4-BE49-F238E27FC236}">
                <a16:creationId xmlns:a16="http://schemas.microsoft.com/office/drawing/2014/main" id="{6BC7DA98-7B92-4F45-80F8-1AEF72A601CF}"/>
              </a:ext>
            </a:extLst>
          </p:cNvPr>
          <p:cNvSpPr/>
          <p:nvPr/>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092200" y="1885125"/>
            <a:ext cx="3314700" cy="2093975"/>
          </a:xfrm>
        </p:spPr>
        <p:txBody>
          <a:bodyPr anchor="ctr">
            <a:normAutofit/>
          </a:bodyPr>
          <a:lstStyle>
            <a:lvl1pPr>
              <a:lnSpc>
                <a:spcPct val="90000"/>
              </a:lnSpc>
              <a:defRPr sz="4400" b="1">
                <a:solidFill>
                  <a:srgbClr val="FFFFFF"/>
                </a:solidFill>
                <a:latin typeface="+mn-lt"/>
              </a:defRPr>
            </a:lvl1pPr>
          </a:lstStyle>
          <a:p>
            <a:r>
              <a:rPr lang="en-US" noProof="0"/>
              <a:t>Click to edit Master title style</a:t>
            </a:r>
          </a:p>
        </p:txBody>
      </p:sp>
      <p:sp>
        <p:nvSpPr>
          <p:cNvPr id="18" name="Rectangle 17">
            <a:extLst>
              <a:ext uri="{FF2B5EF4-FFF2-40B4-BE49-F238E27FC236}">
                <a16:creationId xmlns:a16="http://schemas.microsoft.com/office/drawing/2014/main" id="{DF96815B-4256-4CE0-9FCF-3A2967CF5792}"/>
              </a:ext>
            </a:extLst>
          </p:cNvPr>
          <p:cNvSpPr/>
          <p:nvPr/>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arallélogramme 14">
            <a:extLst>
              <a:ext uri="{FF2B5EF4-FFF2-40B4-BE49-F238E27FC236}">
                <a16:creationId xmlns:a16="http://schemas.microsoft.com/office/drawing/2014/main" id="{7D4479D3-335B-EEDD-89A4-C81B2B0C830E}"/>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6" name="Rectangle 5">
            <a:extLst>
              <a:ext uri="{FF2B5EF4-FFF2-40B4-BE49-F238E27FC236}">
                <a16:creationId xmlns:a16="http://schemas.microsoft.com/office/drawing/2014/main" id="{5CFB022E-C094-D9BF-E70F-13F5B796ED46}"/>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7BE01BE1-51FA-F075-79E2-18F48E152E13}"/>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8F70B7A-3437-131C-82D5-925D7219569B}"/>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21D7ECD2-C6E7-06E7-A03D-E01449C2208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43680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2_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bg1"/>
                </a:solidFill>
              </a:defRPr>
            </a:lvl1pPr>
          </a:lstStyle>
          <a:p>
            <a:r>
              <a:rPr lang="en-US" noProof="0"/>
              <a:t>Click icon to add picture</a:t>
            </a:r>
            <a:endParaRPr lang="en-US" noProof="0" dirty="0"/>
          </a:p>
        </p:txBody>
      </p:sp>
      <p:sp>
        <p:nvSpPr>
          <p:cNvPr id="10" name="Parallélogramme 14">
            <a:extLst>
              <a:ext uri="{FF2B5EF4-FFF2-40B4-BE49-F238E27FC236}">
                <a16:creationId xmlns:a16="http://schemas.microsoft.com/office/drawing/2014/main" id="{BA60C70F-7EE5-4927-B922-88B1C47FADB9}"/>
              </a:ext>
            </a:extLst>
          </p:cNvPr>
          <p:cNvSpPr/>
          <p:nvPr/>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 name="Content Placeholder 2"/>
          <p:cNvSpPr>
            <a:spLocks noGrp="1"/>
          </p:cNvSpPr>
          <p:nvPr>
            <p:ph idx="1"/>
          </p:nvPr>
        </p:nvSpPr>
        <p:spPr>
          <a:xfrm>
            <a:off x="5458984" y="497808"/>
            <a:ext cx="5713841" cy="4868609"/>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470BDB9F-6784-464D-8ED7-29E60E2B21A9}" type="datetime1">
              <a:rPr lang="en-US" noProof="0" smtClean="0"/>
              <a:t>4/23/2024</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a:t>Footer</a:t>
            </a:r>
            <a:endParaRPr lang="en-US" noProof="0" dirty="0"/>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endParaRPr lang="en-US" noProof="0" dirty="0"/>
          </a:p>
        </p:txBody>
      </p:sp>
      <p:sp>
        <p:nvSpPr>
          <p:cNvPr id="4" name="Parallélogramme 14">
            <a:extLst>
              <a:ext uri="{FF2B5EF4-FFF2-40B4-BE49-F238E27FC236}">
                <a16:creationId xmlns:a16="http://schemas.microsoft.com/office/drawing/2014/main" id="{07ECDDD0-AEFB-1489-7C41-4BC1104E5980}"/>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Tree>
    <p:extLst>
      <p:ext uri="{BB962C8B-B14F-4D97-AF65-F5344CB8AC3E}">
        <p14:creationId xmlns:p14="http://schemas.microsoft.com/office/powerpoint/2010/main" val="4284798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6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4/23/2024</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a:t>Footer</a:t>
            </a:r>
            <a:endParaRPr lang="en-US" noProof="0" dirty="0"/>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
        <p:nvSpPr>
          <p:cNvPr id="4" name="Parallélogramme 14">
            <a:extLst>
              <a:ext uri="{FF2B5EF4-FFF2-40B4-BE49-F238E27FC236}">
                <a16:creationId xmlns:a16="http://schemas.microsoft.com/office/drawing/2014/main" id="{37503C23-3C07-750B-64CC-8C5C56AA57F2}"/>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Tree>
    <p:extLst>
      <p:ext uri="{BB962C8B-B14F-4D97-AF65-F5344CB8AC3E}">
        <p14:creationId xmlns:p14="http://schemas.microsoft.com/office/powerpoint/2010/main" val="1714818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7_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
        <p:nvSpPr>
          <p:cNvPr id="10" name="Parallélogramme 14">
            <a:extLst>
              <a:ext uri="{FF2B5EF4-FFF2-40B4-BE49-F238E27FC236}">
                <a16:creationId xmlns:a16="http://schemas.microsoft.com/office/drawing/2014/main" id="{BA60C70F-7EE5-4927-B922-88B1C47FADB9}"/>
              </a:ext>
            </a:extLst>
          </p:cNvPr>
          <p:cNvSpPr/>
          <p:nvPr/>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3068577" y="880375"/>
            <a:ext cx="6054846" cy="634336"/>
          </a:xfrm>
        </p:spPr>
        <p:txBody>
          <a:bodyPr anchor="ctr">
            <a:noAutofit/>
          </a:bodyPr>
          <a:lstStyle>
            <a:lvl1pPr algn="ctr">
              <a:lnSpc>
                <a:spcPct val="90000"/>
              </a:lnSpc>
              <a:defRPr sz="3600" b="1" i="0">
                <a:solidFill>
                  <a:schemeClr val="tx1">
                    <a:lumMod val="75000"/>
                    <a:lumOff val="25000"/>
                  </a:schemeClr>
                </a:solidFill>
                <a:latin typeface="+mn-lt"/>
              </a:defRPr>
            </a:lvl1pPr>
          </a:lstStyle>
          <a:p>
            <a:r>
              <a:rPr lang="en-US" noProof="0"/>
              <a:t>Click to edit Master title style</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E6BF20AA-C418-460A-B9CF-8F3DD94C436D}" type="datetime1">
              <a:rPr lang="en-US" noProof="0" smtClean="0"/>
              <a:t>4/23/2024</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a:t>Footer</a:t>
            </a:r>
            <a:endParaRPr lang="en-US" noProof="0" dirty="0"/>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9" name="Rectangle 18">
            <a:extLst>
              <a:ext uri="{FF2B5EF4-FFF2-40B4-BE49-F238E27FC236}">
                <a16:creationId xmlns:a16="http://schemas.microsoft.com/office/drawing/2014/main" id="{AF446475-024F-4C71-99D3-501468ACAD11}"/>
              </a:ext>
            </a:extLst>
          </p:cNvPr>
          <p:cNvSpPr/>
          <p:nvPr/>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Parallélogramme 14">
            <a:extLst>
              <a:ext uri="{FF2B5EF4-FFF2-40B4-BE49-F238E27FC236}">
                <a16:creationId xmlns:a16="http://schemas.microsoft.com/office/drawing/2014/main" id="{61754844-D7D0-4F6A-96F0-D7524BDFE320}"/>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 name="Rectangle 3">
            <a:extLst>
              <a:ext uri="{FF2B5EF4-FFF2-40B4-BE49-F238E27FC236}">
                <a16:creationId xmlns:a16="http://schemas.microsoft.com/office/drawing/2014/main" id="{FF63030C-4B26-B117-7795-326103E945BF}"/>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50980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3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 name="Rectangle 3">
            <a:extLst>
              <a:ext uri="{FF2B5EF4-FFF2-40B4-BE49-F238E27FC236}">
                <a16:creationId xmlns:a16="http://schemas.microsoft.com/office/drawing/2014/main" id="{648F6D61-9E88-4632-A0A8-CB2E0CC5DEAF}"/>
              </a:ext>
            </a:extLst>
          </p:cNvPr>
          <p:cNvSpPr/>
          <p:nvPr/>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6473373" y="943430"/>
            <a:ext cx="4699452"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063F5CE0-F8B8-4EAA-822E-6451047E7D5F}" type="datetime1">
              <a:rPr lang="en-US" noProof="0" smtClean="0"/>
              <a:t>4/23/2024</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a:t>Footer</a:t>
            </a:r>
            <a:endParaRPr lang="en-US" noProof="0" dirty="0"/>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20" name="Rectangle 19">
            <a:extLst>
              <a:ext uri="{FF2B5EF4-FFF2-40B4-BE49-F238E27FC236}">
                <a16:creationId xmlns:a16="http://schemas.microsoft.com/office/drawing/2014/main" id="{EF73BF96-A07C-4AAA-A37F-65151BD22A70}"/>
              </a:ext>
            </a:extLst>
          </p:cNvPr>
          <p:cNvSpPr/>
          <p:nvPr/>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arallélogramme 14">
            <a:extLst>
              <a:ext uri="{FF2B5EF4-FFF2-40B4-BE49-F238E27FC236}">
                <a16:creationId xmlns:a16="http://schemas.microsoft.com/office/drawing/2014/main" id="{0F0128E1-47E1-779E-7AE5-CBE38E9CC6B6}"/>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6" name="Rectangle 5">
            <a:extLst>
              <a:ext uri="{FF2B5EF4-FFF2-40B4-BE49-F238E27FC236}">
                <a16:creationId xmlns:a16="http://schemas.microsoft.com/office/drawing/2014/main" id="{D06451AC-B374-A2DF-7A17-4019CF5CFFE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B38C1109-D4A1-4327-C8B1-E5D7788960E8}"/>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747706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4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 name="Rectangle 3">
            <a:extLst>
              <a:ext uri="{FF2B5EF4-FFF2-40B4-BE49-F238E27FC236}">
                <a16:creationId xmlns:a16="http://schemas.microsoft.com/office/drawing/2014/main" id="{648F6D61-9E88-4632-A0A8-CB2E0CC5DEAF}"/>
              </a:ext>
            </a:extLst>
          </p:cNvPr>
          <p:cNvSpPr/>
          <p:nvPr/>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6518529" y="943430"/>
            <a:ext cx="4654296"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21F8AE65-7CE3-49A8-B2CC-A5A64E5730FA}" type="datetime1">
              <a:rPr lang="en-US" noProof="0" smtClean="0"/>
              <a:t>4/23/2024</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a:t>Footer</a:t>
            </a:r>
            <a:endParaRPr lang="en-US" noProof="0" dirty="0"/>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Rectangle 17">
            <a:extLst>
              <a:ext uri="{FF2B5EF4-FFF2-40B4-BE49-F238E27FC236}">
                <a16:creationId xmlns:a16="http://schemas.microsoft.com/office/drawing/2014/main" id="{6127F28F-6C7B-471B-9839-EF88426C1976}"/>
              </a:ext>
            </a:extLst>
          </p:cNvPr>
          <p:cNvSpPr/>
          <p:nvPr/>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arallélogramme 14">
            <a:extLst>
              <a:ext uri="{FF2B5EF4-FFF2-40B4-BE49-F238E27FC236}">
                <a16:creationId xmlns:a16="http://schemas.microsoft.com/office/drawing/2014/main" id="{D70A8C02-D3DC-8308-219D-EFAD7859AAE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6" name="Rectangle 5">
            <a:extLst>
              <a:ext uri="{FF2B5EF4-FFF2-40B4-BE49-F238E27FC236}">
                <a16:creationId xmlns:a16="http://schemas.microsoft.com/office/drawing/2014/main" id="{95A511C0-6B17-6829-DA44-523403BCDDD7}"/>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7DDFD473-BFB4-217E-3C8F-8722BF0BD57A}"/>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61049BBA-8F67-3F05-B5FB-6ADD49155469}"/>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231498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solidFill>
        </p:spPr>
        <p:txBody>
          <a:bodyPr lIns="457200" tIns="45720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p:cNvSpPr>
            <a:spLocks noGrp="1"/>
          </p:cNvSpPr>
          <p:nvPr>
            <p:ph type="title"/>
          </p:nvPr>
        </p:nvSpPr>
        <p:spPr>
          <a:xfrm>
            <a:off x="1097279" y="4799362"/>
            <a:ext cx="10113645" cy="743682"/>
          </a:xfrm>
        </p:spPr>
        <p:txBody>
          <a:bodyPr tIns="0" bIns="0" anchor="b">
            <a:noAutofit/>
          </a:bodyPr>
          <a:lstStyle>
            <a:lvl1pPr algn="ctr">
              <a:defRPr sz="4400" b="1">
                <a:solidFill>
                  <a:srgbClr val="FFFFFF"/>
                </a:solidFill>
              </a:defRPr>
            </a:lvl1pPr>
          </a:lstStyle>
          <a:p>
            <a:r>
              <a:rPr lang="en-US" noProof="0"/>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B5046700-360D-4474-9946-7580E8968658}" type="datetime1">
              <a:rPr lang="en-US" noProof="0" smtClean="0"/>
              <a:t>4/23/2024</a:t>
            </a:fld>
            <a:endParaRPr lang="en-US" noProof="0" dirty="0"/>
          </a:p>
        </p:txBody>
      </p:sp>
      <p:sp>
        <p:nvSpPr>
          <p:cNvPr id="6" name="Footer Placeholder 5"/>
          <p:cNvSpPr>
            <a:spLocks noGrp="1"/>
          </p:cNvSpPr>
          <p:nvPr>
            <p:ph type="ftr" sz="quarter" idx="11"/>
          </p:nvPr>
        </p:nvSpPr>
        <p:spPr>
          <a:xfrm>
            <a:off x="1097279" y="6446838"/>
            <a:ext cx="6818262" cy="365125"/>
          </a:xfrm>
        </p:spPr>
        <p:txBody>
          <a:bodyPr/>
          <a:lstStyle>
            <a:lvl1pPr>
              <a:defRPr>
                <a:solidFill>
                  <a:schemeClr val="bg1"/>
                </a:solidFill>
              </a:defRPr>
            </a:lvl1pPr>
          </a:lstStyle>
          <a:p>
            <a:r>
              <a:rPr lang="en-US" noProof="0"/>
              <a:t>Footer</a:t>
            </a:r>
            <a:endParaRPr lang="en-US" noProof="0"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A98EE3D-8CD1-4C3F-BD1C-C98C9596463C}" type="slidenum">
              <a:rPr lang="en-US" noProof="0" smtClean="0"/>
              <a:pPr/>
              <a:t>‹#›</a:t>
            </a:fld>
            <a:endParaRPr lang="en-US" noProof="0" dirty="0"/>
          </a:p>
        </p:txBody>
      </p:sp>
      <p:sp>
        <p:nvSpPr>
          <p:cNvPr id="9" name="Rectangle 8">
            <a:extLst>
              <a:ext uri="{FF2B5EF4-FFF2-40B4-BE49-F238E27FC236}">
                <a16:creationId xmlns:a16="http://schemas.microsoft.com/office/drawing/2014/main" id="{B4A4DE4A-F8EF-47D5-8C37-A9021C2BB6A3}"/>
              </a:ext>
            </a:extLst>
          </p:cNvPr>
          <p:cNvSpPr/>
          <p:nvPr/>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B2FE2BDB-FDD9-4592-1234-9D17FFA001A6}"/>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05503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42F667F3-A942-43B7-9681-6435F4941075}" type="datetime1">
              <a:rPr lang="en-US" smtClean="0"/>
              <a:t>4/23/2024</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r>
              <a:rPr lang="en-US"/>
              <a:t>Footer</a:t>
            </a:r>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35928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3" name="Parallélogramme 14">
            <a:extLst>
              <a:ext uri="{FF2B5EF4-FFF2-40B4-BE49-F238E27FC236}">
                <a16:creationId xmlns:a16="http://schemas.microsoft.com/office/drawing/2014/main" id="{F5AA8A10-E19C-430B-9D5D-8D12F92BFEC5}"/>
              </a:ext>
            </a:extLst>
          </p:cNvPr>
          <p:cNvSpPr/>
          <p:nvPr/>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Rectangle 11">
            <a:extLst>
              <a:ext uri="{FF2B5EF4-FFF2-40B4-BE49-F238E27FC236}">
                <a16:creationId xmlns:a16="http://schemas.microsoft.com/office/drawing/2014/main" id="{A7C93D4F-3003-4D58-9AFB-356A0F800F42}"/>
              </a:ext>
            </a:extLst>
          </p:cNvPr>
          <p:cNvSpPr/>
          <p:nvPr/>
        </p:nvSpPr>
        <p:spPr>
          <a:xfrm>
            <a:off x="6394450" y="0"/>
            <a:ext cx="15392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666C8650-8C82-4FB0-9266-0148B376A8CE}" type="datetime1">
              <a:rPr lang="en-US" noProof="0" smtClean="0"/>
              <a:t>4/23/2024</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a:t>Footer</a:t>
            </a:r>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0" name="Picture Placeholder 9">
            <a:extLst>
              <a:ext uri="{FF2B5EF4-FFF2-40B4-BE49-F238E27FC236}">
                <a16:creationId xmlns:a16="http://schemas.microsoft.com/office/drawing/2014/main" id="{86028FDE-6655-4B55-B3B4-5B366034E8A8}"/>
              </a:ext>
            </a:extLst>
          </p:cNvPr>
          <p:cNvSpPr>
            <a:spLocks noGrp="1"/>
          </p:cNvSpPr>
          <p:nvPr>
            <p:ph type="pic" sz="quarter" idx="13"/>
          </p:nvPr>
        </p:nvSpPr>
        <p:spPr>
          <a:xfrm>
            <a:off x="0" y="0"/>
            <a:ext cx="6311900" cy="6858000"/>
          </a:xfrm>
        </p:spPr>
        <p:txBody>
          <a:bodyPr/>
          <a:lstStyle/>
          <a:p>
            <a:r>
              <a:rPr lang="en-US" noProof="0"/>
              <a:t>Click icon to add picture</a:t>
            </a:r>
            <a:endParaRPr lang="en-US" noProof="0" dirty="0"/>
          </a:p>
        </p:txBody>
      </p:sp>
      <p:sp>
        <p:nvSpPr>
          <p:cNvPr id="2" name="Title 1"/>
          <p:cNvSpPr>
            <a:spLocks noGrp="1"/>
          </p:cNvSpPr>
          <p:nvPr>
            <p:ph type="ctrTitle"/>
          </p:nvPr>
        </p:nvSpPr>
        <p:spPr>
          <a:xfrm>
            <a:off x="6629400" y="758952"/>
            <a:ext cx="4526280" cy="3227514"/>
          </a:xfrm>
        </p:spPr>
        <p:txBody>
          <a:bodyPr anchor="b">
            <a:normAutofit/>
          </a:bodyPr>
          <a:lstStyle>
            <a:lvl1pPr algn="l">
              <a:lnSpc>
                <a:spcPct val="90000"/>
              </a:lnSpc>
              <a:defRPr sz="6000" b="1" spc="-50" baseline="0">
                <a:solidFill>
                  <a:schemeClr val="accent1"/>
                </a:solidFill>
                <a:latin typeface="+mn-lt"/>
              </a:defRPr>
            </a:lvl1pPr>
          </a:lstStyle>
          <a:p>
            <a:r>
              <a:rPr lang="en-US" noProof="0"/>
              <a:t>Click to edit Master title style</a:t>
            </a:r>
          </a:p>
        </p:txBody>
      </p:sp>
      <p:sp>
        <p:nvSpPr>
          <p:cNvPr id="3" name="Subtitle 2"/>
          <p:cNvSpPr>
            <a:spLocks noGrp="1"/>
          </p:cNvSpPr>
          <p:nvPr>
            <p:ph type="subTitle" idx="1"/>
          </p:nvPr>
        </p:nvSpPr>
        <p:spPr>
          <a:xfrm>
            <a:off x="6632171" y="4508500"/>
            <a:ext cx="4526280" cy="1279652"/>
          </a:xfrm>
        </p:spPr>
        <p:txBody>
          <a:bodyPr lIns="91440" rIns="9144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11" name="Rectangle 10">
            <a:extLst>
              <a:ext uri="{FF2B5EF4-FFF2-40B4-BE49-F238E27FC236}">
                <a16:creationId xmlns:a16="http://schemas.microsoft.com/office/drawing/2014/main" id="{6D3E1BBA-670B-4CAE-B839-50ADB23DDBC6}"/>
              </a:ext>
            </a:extLst>
          </p:cNvPr>
          <p:cNvSpPr/>
          <p:nvPr/>
        </p:nvSpPr>
        <p:spPr>
          <a:xfrm>
            <a:off x="6311900" y="0"/>
            <a:ext cx="1539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Parallélogramme 14">
            <a:extLst>
              <a:ext uri="{FF2B5EF4-FFF2-40B4-BE49-F238E27FC236}">
                <a16:creationId xmlns:a16="http://schemas.microsoft.com/office/drawing/2014/main" id="{04A3A00D-A283-C449-DB76-06BE578D19E4}"/>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Rectangle 7">
            <a:extLst>
              <a:ext uri="{FF2B5EF4-FFF2-40B4-BE49-F238E27FC236}">
                <a16:creationId xmlns:a16="http://schemas.microsoft.com/office/drawing/2014/main" id="{233C773B-943B-EE02-2A6F-5844AC9F206F}"/>
              </a:ext>
            </a:extLst>
          </p:cNvPr>
          <p:cNvSpPr/>
          <p:nvPr userDrawn="1"/>
        </p:nvSpPr>
        <p:spPr>
          <a:xfrm>
            <a:off x="6394450" y="0"/>
            <a:ext cx="15392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F7D9C3B3-97FC-4BEE-D3C1-2C3F6F947F70}"/>
              </a:ext>
            </a:extLst>
          </p:cNvPr>
          <p:cNvSpPr/>
          <p:nvPr userDrawn="1"/>
        </p:nvSpPr>
        <p:spPr>
          <a:xfrm>
            <a:off x="6311900" y="0"/>
            <a:ext cx="1539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133939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346200"/>
            <a:ext cx="2448033" cy="4530725"/>
          </a:xfrm>
        </p:spPr>
        <p:txBody>
          <a:bodyPr vert="eaVert"/>
          <a:lstStyle/>
          <a:p>
            <a:r>
              <a:rPr lang="en-US" noProof="0"/>
              <a:t>Click to edit Master title style</a:t>
            </a:r>
          </a:p>
        </p:txBody>
      </p:sp>
      <p:sp>
        <p:nvSpPr>
          <p:cNvPr id="3" name="Vertical Text Placeholder 2"/>
          <p:cNvSpPr>
            <a:spLocks noGrp="1"/>
          </p:cNvSpPr>
          <p:nvPr>
            <p:ph type="body" orient="vert" idx="1"/>
          </p:nvPr>
        </p:nvSpPr>
        <p:spPr>
          <a:xfrm>
            <a:off x="1092200" y="1346200"/>
            <a:ext cx="7480300" cy="4530723"/>
          </a:xfrm>
        </p:spPr>
        <p:txBody>
          <a:bodyPr vert="eaVert" lIns="45720" tIns="0" rIns="45720" bIns="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5D576BB9-001A-4B59-8C51-603E71AE3226}" type="datetime1">
              <a:rPr lang="en-US" noProof="0" smtClean="0"/>
              <a:t>4/23/2024</a:t>
            </a:fld>
            <a:endParaRPr lang="en-US" noProof="0"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r>
              <a:rPr lang="en-US" noProof="0"/>
              <a:t>Footer</a:t>
            </a:r>
            <a:endParaRPr lang="en-US" noProof="0"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Rectangle 13">
            <a:extLst>
              <a:ext uri="{FF2B5EF4-FFF2-40B4-BE49-F238E27FC236}">
                <a16:creationId xmlns:a16="http://schemas.microsoft.com/office/drawing/2014/main" id="{6B443CC6-CDCA-4595-ADAE-DCB961FF1A8E}"/>
              </a:ext>
            </a:extLst>
          </p:cNvPr>
          <p:cNvSpPr/>
          <p:nvPr/>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77070F04-D161-4C50-4E72-2D05A42AA48F}"/>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604416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13" name="Parallélogramme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Rectangle 11">
            <a:extLst>
              <a:ext uri="{FF2B5EF4-FFF2-40B4-BE49-F238E27FC236}">
                <a16:creationId xmlns:a16="http://schemas.microsoft.com/office/drawing/2014/main" id="{A7C93D4F-3003-4D58-9AFB-356A0F800F42}"/>
              </a:ext>
            </a:extLst>
          </p:cNvPr>
          <p:cNvSpPr/>
          <p:nvPr userDrawn="1"/>
        </p:nvSpPr>
        <p:spPr>
          <a:xfrm>
            <a:off x="6394450" y="0"/>
            <a:ext cx="15392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666C8650-8C82-4FB0-9266-0148B376A8CE}" type="datetime1">
              <a:rPr lang="en-US" noProof="0" smtClean="0"/>
              <a:t>4/23/2024</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0" name="Picture Placeholder 9">
            <a:extLst>
              <a:ext uri="{FF2B5EF4-FFF2-40B4-BE49-F238E27FC236}">
                <a16:creationId xmlns:a16="http://schemas.microsoft.com/office/drawing/2014/main" id="{86028FDE-6655-4B55-B3B4-5B366034E8A8}"/>
              </a:ext>
            </a:extLst>
          </p:cNvPr>
          <p:cNvSpPr>
            <a:spLocks noGrp="1"/>
          </p:cNvSpPr>
          <p:nvPr>
            <p:ph type="pic" sz="quarter" idx="13"/>
          </p:nvPr>
        </p:nvSpPr>
        <p:spPr>
          <a:xfrm>
            <a:off x="0" y="0"/>
            <a:ext cx="6311900" cy="6858000"/>
          </a:xfrm>
        </p:spPr>
        <p:txBody>
          <a:bodyPr/>
          <a:lstStyle/>
          <a:p>
            <a:r>
              <a:rPr lang="en-US" noProof="0"/>
              <a:t>Click icon to add picture</a:t>
            </a:r>
            <a:endParaRPr lang="en-US" noProof="0" dirty="0"/>
          </a:p>
        </p:txBody>
      </p:sp>
      <p:sp>
        <p:nvSpPr>
          <p:cNvPr id="2" name="Title 1"/>
          <p:cNvSpPr>
            <a:spLocks noGrp="1"/>
          </p:cNvSpPr>
          <p:nvPr>
            <p:ph type="ctrTitle"/>
          </p:nvPr>
        </p:nvSpPr>
        <p:spPr>
          <a:xfrm>
            <a:off x="6629400" y="758952"/>
            <a:ext cx="4526280" cy="3227514"/>
          </a:xfrm>
        </p:spPr>
        <p:txBody>
          <a:bodyPr anchor="b">
            <a:normAutofit/>
          </a:bodyPr>
          <a:lstStyle>
            <a:lvl1pPr algn="l">
              <a:lnSpc>
                <a:spcPct val="90000"/>
              </a:lnSpc>
              <a:defRPr sz="6000" b="1" spc="-50" baseline="0">
                <a:solidFill>
                  <a:schemeClr val="accent1"/>
                </a:solidFill>
                <a:latin typeface="+mn-lt"/>
              </a:defRPr>
            </a:lvl1pPr>
          </a:lstStyle>
          <a:p>
            <a:r>
              <a:rPr lang="en-US" noProof="0"/>
              <a:t>Click to edit Master title style</a:t>
            </a:r>
          </a:p>
        </p:txBody>
      </p:sp>
      <p:sp>
        <p:nvSpPr>
          <p:cNvPr id="3" name="Subtitle 2"/>
          <p:cNvSpPr>
            <a:spLocks noGrp="1"/>
          </p:cNvSpPr>
          <p:nvPr>
            <p:ph type="subTitle" idx="1"/>
          </p:nvPr>
        </p:nvSpPr>
        <p:spPr>
          <a:xfrm>
            <a:off x="6632171" y="4508500"/>
            <a:ext cx="4526280" cy="1279652"/>
          </a:xfrm>
        </p:spPr>
        <p:txBody>
          <a:bodyPr lIns="91440" rIns="9144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11" name="Rectangle 10">
            <a:extLst>
              <a:ext uri="{FF2B5EF4-FFF2-40B4-BE49-F238E27FC236}">
                <a16:creationId xmlns:a16="http://schemas.microsoft.com/office/drawing/2014/main" id="{6D3E1BBA-670B-4CAE-B839-50ADB23DDBC6}"/>
              </a:ext>
            </a:extLst>
          </p:cNvPr>
          <p:cNvSpPr/>
          <p:nvPr userDrawn="1"/>
        </p:nvSpPr>
        <p:spPr>
          <a:xfrm>
            <a:off x="6311900" y="0"/>
            <a:ext cx="1539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416042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5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5458984" y="497808"/>
            <a:ext cx="5713841" cy="4868609"/>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8D4C0741-442A-4788-81DA-4F081D559C5A}" type="datetime1">
              <a:rPr lang="en-US" noProof="0" smtClean="0"/>
              <a:t>4/23/2024</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5" name="Rectangle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092200" y="1885125"/>
            <a:ext cx="3314700" cy="2093975"/>
          </a:xfrm>
        </p:spPr>
        <p:txBody>
          <a:bodyPr anchor="ctr">
            <a:normAutofit/>
          </a:bodyPr>
          <a:lstStyle>
            <a:lvl1pPr>
              <a:lnSpc>
                <a:spcPct val="90000"/>
              </a:lnSpc>
              <a:defRPr sz="4400" b="1">
                <a:solidFill>
                  <a:srgbClr val="FFFFFF"/>
                </a:solidFill>
                <a:latin typeface="+mn-lt"/>
              </a:defRPr>
            </a:lvl1pPr>
          </a:lstStyle>
          <a:p>
            <a:r>
              <a:rPr lang="en-US" noProof="0"/>
              <a:t>Click to edit Master title style</a:t>
            </a:r>
          </a:p>
        </p:txBody>
      </p:sp>
      <p:sp>
        <p:nvSpPr>
          <p:cNvPr id="18" name="Rectangle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696047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8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 name="Rectangle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6518529" y="943430"/>
            <a:ext cx="4654296"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21F8AE65-7CE3-49A8-B2CC-A5A64E5730FA}" type="datetime1">
              <a:rPr lang="en-US" noProof="0" smtClean="0"/>
              <a:t>4/23/2024</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Rectangle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044174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9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4/23/2024</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768018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F5CEFB0D-6DB6-450D-981E-DB5B064ABC8F}" type="datetime1">
              <a:rPr lang="en-US" noProof="0" smtClean="0"/>
              <a:t>4/23/2024</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3" name="Subtitle 2"/>
          <p:cNvSpPr>
            <a:spLocks noGrp="1"/>
          </p:cNvSpPr>
          <p:nvPr>
            <p:ph type="subTitle" idx="1"/>
          </p:nvPr>
        </p:nvSpPr>
        <p:spPr>
          <a:xfrm>
            <a:off x="1212850" y="4508500"/>
            <a:ext cx="5118100" cy="1279652"/>
          </a:xfrm>
        </p:spPr>
        <p:txBody>
          <a:bodyPr lIns="91440" rIns="9144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2" name="Title 1"/>
          <p:cNvSpPr>
            <a:spLocks noGrp="1"/>
          </p:cNvSpPr>
          <p:nvPr>
            <p:ph type="ctrTitle"/>
          </p:nvPr>
        </p:nvSpPr>
        <p:spPr>
          <a:xfrm>
            <a:off x="1212850" y="2057400"/>
            <a:ext cx="5118100" cy="1929066"/>
          </a:xfrm>
        </p:spPr>
        <p:txBody>
          <a:bodyPr anchor="b">
            <a:noAutofit/>
          </a:bodyPr>
          <a:lstStyle>
            <a:lvl1pPr algn="l">
              <a:lnSpc>
                <a:spcPct val="90000"/>
              </a:lnSpc>
              <a:defRPr sz="5400" b="1" spc="-50" baseline="0">
                <a:solidFill>
                  <a:schemeClr val="bg1"/>
                </a:solidFill>
                <a:latin typeface="+mn-lt"/>
              </a:defRPr>
            </a:lvl1pPr>
          </a:lstStyle>
          <a:p>
            <a:r>
              <a:rPr lang="en-US" noProof="0"/>
              <a:t>Click to edit Master title style</a:t>
            </a:r>
          </a:p>
        </p:txBody>
      </p:sp>
    </p:spTree>
    <p:extLst>
      <p:ext uri="{BB962C8B-B14F-4D97-AF65-F5344CB8AC3E}">
        <p14:creationId xmlns:p14="http://schemas.microsoft.com/office/powerpoint/2010/main" val="672700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chemeClr val="bg1"/>
        </a:solidFill>
        <a:effectLst/>
      </p:bgPr>
    </p:bg>
    <p:spTree>
      <p:nvGrpSpPr>
        <p:cNvPr id="1" name=""/>
        <p:cNvGrpSpPr/>
        <p:nvPr/>
      </p:nvGrpSpPr>
      <p:grpSpPr>
        <a:xfrm>
          <a:off x="0" y="0"/>
          <a:ext cx="0" cy="0"/>
          <a:chOff x="0" y="0"/>
          <a:chExt cx="0" cy="0"/>
        </a:xfrm>
      </p:grpSpPr>
      <p:sp>
        <p:nvSpPr>
          <p:cNvPr id="15" name="Parallélogramme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lvl1pPr>
              <a:defRPr>
                <a:solidFill>
                  <a:schemeClr val="tx1">
                    <a:lumMod val="75000"/>
                    <a:lumOff val="25000"/>
                  </a:schemeClr>
                </a:solidFill>
              </a:defRPr>
            </a:lvl1pPr>
          </a:lstStyle>
          <a:p>
            <a:fld id="{1A1FC6A6-F894-471F-8AA4-AE4112290279}" type="datetime1">
              <a:rPr lang="en-US" noProof="0" smtClean="0"/>
              <a:t>4/23/2024</a:t>
            </a:fld>
            <a:endParaRPr lang="en-US" noProof="0"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a:lstStyle/>
          <a:p>
            <a:r>
              <a:rPr lang="en-US" noProof="0"/>
              <a:t>Click icon to add picture</a:t>
            </a:r>
            <a:endParaRPr lang="en-US" noProof="0" dirty="0"/>
          </a:p>
        </p:txBody>
      </p:sp>
      <p:sp>
        <p:nvSpPr>
          <p:cNvPr id="13" name="Rectangle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2641599" y="3746500"/>
            <a:ext cx="8331202" cy="1308100"/>
          </a:xfrm>
        </p:spPr>
        <p:txBody>
          <a:bodyPr anchor="b" anchorCtr="0">
            <a:noAutofit/>
          </a:bodyPr>
          <a:lstStyle>
            <a:lvl1pPr>
              <a:lnSpc>
                <a:spcPct val="90000"/>
              </a:lnSpc>
              <a:defRPr sz="4800" b="1">
                <a:solidFill>
                  <a:schemeClr val="bg1"/>
                </a:solidFill>
                <a:latin typeface="+mn-lt"/>
              </a:defRPr>
            </a:lvl1pPr>
          </a:lstStyle>
          <a:p>
            <a:r>
              <a:rPr lang="en-US" noProof="0"/>
              <a:t>Click to edit Master title style</a:t>
            </a:r>
          </a:p>
        </p:txBody>
      </p:sp>
      <p:sp>
        <p:nvSpPr>
          <p:cNvPr id="3" name="Text Placeholder 2"/>
          <p:cNvSpPr>
            <a:spLocks noGrp="1"/>
          </p:cNvSpPr>
          <p:nvPr>
            <p:ph type="body" idx="1"/>
          </p:nvPr>
        </p:nvSpPr>
        <p:spPr>
          <a:xfrm>
            <a:off x="2641600" y="5219700"/>
            <a:ext cx="8331201" cy="586740"/>
          </a:xfrm>
        </p:spPr>
        <p:txBody>
          <a:bodyPr lIns="91440" rIns="9144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14" name="Rectangle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Section Header">
    <p:bg>
      <p:bgPr>
        <a:solidFill>
          <a:schemeClr val="bg1"/>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lvl1pPr>
              <a:defRPr>
                <a:solidFill>
                  <a:schemeClr val="tx1">
                    <a:lumMod val="75000"/>
                    <a:lumOff val="25000"/>
                  </a:schemeClr>
                </a:solidFill>
              </a:defRPr>
            </a:lvl1pPr>
          </a:lstStyle>
          <a:p>
            <a:fld id="{503D98FD-B63D-46E0-B974-EC5BBAC02E27}" type="datetime1">
              <a:rPr lang="en-US" noProof="0" smtClean="0"/>
              <a:t>4/23/2024</a:t>
            </a:fld>
            <a:endParaRPr lang="en-US" noProof="0"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a:lstStyle/>
          <a:p>
            <a:r>
              <a:rPr lang="en-US" noProof="0"/>
              <a:t>Click icon to add picture</a:t>
            </a:r>
            <a:endParaRPr lang="en-US" noProof="0" dirty="0"/>
          </a:p>
        </p:txBody>
      </p:sp>
      <p:sp>
        <p:nvSpPr>
          <p:cNvPr id="13" name="Rectangle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1930399" y="3746500"/>
            <a:ext cx="8331202" cy="1308100"/>
          </a:xfrm>
        </p:spPr>
        <p:txBody>
          <a:bodyPr anchor="b" anchorCtr="0">
            <a:noAutofit/>
          </a:bodyPr>
          <a:lstStyle>
            <a:lvl1pPr algn="ctr">
              <a:lnSpc>
                <a:spcPct val="90000"/>
              </a:lnSpc>
              <a:defRPr sz="4800" b="1">
                <a:solidFill>
                  <a:schemeClr val="bg1"/>
                </a:solidFill>
                <a:latin typeface="+mn-lt"/>
              </a:defRPr>
            </a:lvl1pPr>
          </a:lstStyle>
          <a:p>
            <a:r>
              <a:rPr lang="en-US" noProof="0"/>
              <a:t>Click to edit Master title style</a:t>
            </a:r>
          </a:p>
        </p:txBody>
      </p:sp>
      <p:sp>
        <p:nvSpPr>
          <p:cNvPr id="3" name="Text Placeholder 2"/>
          <p:cNvSpPr>
            <a:spLocks noGrp="1"/>
          </p:cNvSpPr>
          <p:nvPr>
            <p:ph type="body" idx="1"/>
          </p:nvPr>
        </p:nvSpPr>
        <p:spPr>
          <a:xfrm>
            <a:off x="1930400" y="5219700"/>
            <a:ext cx="8331201" cy="586740"/>
          </a:xfrm>
        </p:spPr>
        <p:txBody>
          <a:bodyPr lIns="91440" rIns="9144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14" name="Rectangle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0_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bg1"/>
                </a:solidFill>
              </a:defRPr>
            </a:lvl1pPr>
          </a:lstStyle>
          <a:p>
            <a:r>
              <a:rPr lang="en-US" noProof="0"/>
              <a:t>Click icon to add picture</a:t>
            </a:r>
            <a:endParaRPr lang="en-US" noProof="0" dirty="0"/>
          </a:p>
        </p:txBody>
      </p:sp>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 name="Content Placeholder 2"/>
          <p:cNvSpPr>
            <a:spLocks noGrp="1"/>
          </p:cNvSpPr>
          <p:nvPr>
            <p:ph idx="1"/>
          </p:nvPr>
        </p:nvSpPr>
        <p:spPr>
          <a:xfrm>
            <a:off x="5458984" y="497808"/>
            <a:ext cx="5713841" cy="4868609"/>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470BDB9F-6784-464D-8ED7-29E60E2B21A9}" type="datetime1">
              <a:rPr lang="en-US" noProof="0" smtClean="0"/>
              <a:t>4/23/2024</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endParaRPr lang="en-US" noProof="0" dirty="0"/>
          </a:p>
        </p:txBody>
      </p:sp>
    </p:spTree>
    <p:extLst>
      <p:ext uri="{BB962C8B-B14F-4D97-AF65-F5344CB8AC3E}">
        <p14:creationId xmlns:p14="http://schemas.microsoft.com/office/powerpoint/2010/main" val="39543055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1_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3068577" y="880375"/>
            <a:ext cx="6054846" cy="634336"/>
          </a:xfrm>
        </p:spPr>
        <p:txBody>
          <a:bodyPr anchor="ctr">
            <a:noAutofit/>
          </a:bodyPr>
          <a:lstStyle>
            <a:lvl1pPr algn="ctr">
              <a:lnSpc>
                <a:spcPct val="90000"/>
              </a:lnSpc>
              <a:defRPr sz="3600" b="1" i="0">
                <a:solidFill>
                  <a:schemeClr val="tx1">
                    <a:lumMod val="75000"/>
                    <a:lumOff val="25000"/>
                  </a:schemeClr>
                </a:solidFill>
                <a:latin typeface="+mn-lt"/>
              </a:defRPr>
            </a:lvl1pPr>
          </a:lstStyle>
          <a:p>
            <a:r>
              <a:rPr lang="en-US" noProof="0"/>
              <a:t>Click to edit Master title style</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E6BF20AA-C418-460A-B9CF-8F3DD94C436D}" type="datetime1">
              <a:rPr lang="en-US" noProof="0" smtClean="0"/>
              <a:t>4/23/2024</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9" name="Rectangle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1529DE01-3159-42E8-9946-B3F7564EBC72}" type="datetime1">
              <a:rPr lang="en-US" smtClean="0"/>
              <a:t>4/23/2024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a:t>Footer</a:t>
            </a:r>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59067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2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 name="Rectangle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6473373" y="943430"/>
            <a:ext cx="4699452"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063F5CE0-F8B8-4EAA-822E-6451047E7D5F}" type="datetime1">
              <a:rPr lang="en-US" noProof="0" smtClean="0"/>
              <a:t>4/23/2024</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20" name="Rectangle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bg1"/>
        </a:solidFill>
        <a:effectLst/>
      </p:bgPr>
    </p:bg>
    <p:spTree>
      <p:nvGrpSpPr>
        <p:cNvPr id="1" name=""/>
        <p:cNvGrpSpPr/>
        <p:nvPr/>
      </p:nvGrpSpPr>
      <p:grpSpPr>
        <a:xfrm>
          <a:off x="0" y="0"/>
          <a:ext cx="0" cy="0"/>
          <a:chOff x="0" y="0"/>
          <a:chExt cx="0" cy="0"/>
        </a:xfrm>
      </p:grpSpPr>
      <p:sp>
        <p:nvSpPr>
          <p:cNvPr id="15" name="Parallélogramme 14">
            <a:extLst>
              <a:ext uri="{FF2B5EF4-FFF2-40B4-BE49-F238E27FC236}">
                <a16:creationId xmlns:a16="http://schemas.microsoft.com/office/drawing/2014/main" id="{98B82A56-7790-48EC-983D-AB8F703699B2}"/>
              </a:ext>
            </a:extLst>
          </p:cNvPr>
          <p:cNvSpPr/>
          <p:nvPr/>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lvl1pPr>
              <a:defRPr>
                <a:solidFill>
                  <a:schemeClr val="tx1">
                    <a:lumMod val="75000"/>
                    <a:lumOff val="25000"/>
                  </a:schemeClr>
                </a:solidFill>
              </a:defRPr>
            </a:lvl1pPr>
          </a:lstStyle>
          <a:p>
            <a:fld id="{010F8E8D-DF54-49BE-BDBC-401B280C4E3C}" type="datetime1">
              <a:rPr lang="en-US" noProof="0" smtClean="0"/>
              <a:t>4/23/2024</a:t>
            </a:fld>
            <a:endParaRPr lang="en-US" noProof="0"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a:t>Footer</a:t>
            </a:r>
            <a:endParaRPr lang="en-US" noProof="0"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a:lstStyle/>
          <a:p>
            <a:r>
              <a:rPr lang="en-US" noProof="0"/>
              <a:t>Click icon to add picture</a:t>
            </a:r>
            <a:endParaRPr lang="en-US" noProof="0" dirty="0"/>
          </a:p>
        </p:txBody>
      </p:sp>
      <p:sp>
        <p:nvSpPr>
          <p:cNvPr id="13" name="Rectangle 12">
            <a:extLst>
              <a:ext uri="{FF2B5EF4-FFF2-40B4-BE49-F238E27FC236}">
                <a16:creationId xmlns:a16="http://schemas.microsoft.com/office/drawing/2014/main" id="{33820398-8D1F-4543-ABA0-7A67C38769B3}"/>
              </a:ext>
            </a:extLst>
          </p:cNvPr>
          <p:cNvSpPr/>
          <p:nvPr/>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2641599" y="3746500"/>
            <a:ext cx="8331202" cy="1308100"/>
          </a:xfrm>
        </p:spPr>
        <p:txBody>
          <a:bodyPr anchor="b" anchorCtr="0">
            <a:noAutofit/>
          </a:bodyPr>
          <a:lstStyle>
            <a:lvl1pPr>
              <a:lnSpc>
                <a:spcPct val="90000"/>
              </a:lnSpc>
              <a:defRPr sz="4800" b="1">
                <a:solidFill>
                  <a:schemeClr val="bg1"/>
                </a:solidFill>
                <a:latin typeface="+mn-lt"/>
              </a:defRPr>
            </a:lvl1pPr>
          </a:lstStyle>
          <a:p>
            <a:r>
              <a:rPr lang="en-US" noProof="0"/>
              <a:t>Click to edit Master title style</a:t>
            </a:r>
          </a:p>
        </p:txBody>
      </p:sp>
      <p:sp>
        <p:nvSpPr>
          <p:cNvPr id="3" name="Text Placeholder 2"/>
          <p:cNvSpPr>
            <a:spLocks noGrp="1"/>
          </p:cNvSpPr>
          <p:nvPr>
            <p:ph type="body" idx="1"/>
          </p:nvPr>
        </p:nvSpPr>
        <p:spPr>
          <a:xfrm>
            <a:off x="2641600" y="5219700"/>
            <a:ext cx="8331201" cy="586740"/>
          </a:xfrm>
        </p:spPr>
        <p:txBody>
          <a:bodyPr lIns="91440" rIns="9144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14" name="Rectangle 13">
            <a:extLst>
              <a:ext uri="{FF2B5EF4-FFF2-40B4-BE49-F238E27FC236}">
                <a16:creationId xmlns:a16="http://schemas.microsoft.com/office/drawing/2014/main" id="{45757C57-BBBA-44C6-9A4D-12F5D1E400AA}"/>
              </a:ext>
            </a:extLst>
          </p:cNvPr>
          <p:cNvSpPr/>
          <p:nvPr/>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61514510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Section Header">
    <p:bg>
      <p:bgPr>
        <a:solidFill>
          <a:schemeClr val="bg1"/>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lvl1pPr>
              <a:defRPr>
                <a:solidFill>
                  <a:schemeClr val="tx1">
                    <a:lumMod val="75000"/>
                    <a:lumOff val="25000"/>
                  </a:schemeClr>
                </a:solidFill>
              </a:defRPr>
            </a:lvl1pPr>
          </a:lstStyle>
          <a:p>
            <a:fld id="{1A1FC6A6-F894-471F-8AA4-AE4112290279}" type="datetime1">
              <a:rPr lang="en-US" noProof="0" smtClean="0"/>
              <a:t>4/23/2024</a:t>
            </a:fld>
            <a:endParaRPr lang="en-US" noProof="0"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a:t>Footer</a:t>
            </a:r>
            <a:endParaRPr lang="en-US" noProof="0"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a:lstStyle/>
          <a:p>
            <a:r>
              <a:rPr lang="en-US" noProof="0"/>
              <a:t>Click icon to add picture</a:t>
            </a:r>
            <a:endParaRPr lang="en-US" noProof="0" dirty="0"/>
          </a:p>
        </p:txBody>
      </p:sp>
      <p:sp>
        <p:nvSpPr>
          <p:cNvPr id="13" name="Rectangle 12">
            <a:extLst>
              <a:ext uri="{FF2B5EF4-FFF2-40B4-BE49-F238E27FC236}">
                <a16:creationId xmlns:a16="http://schemas.microsoft.com/office/drawing/2014/main" id="{33820398-8D1F-4543-ABA0-7A67C38769B3}"/>
              </a:ext>
            </a:extLst>
          </p:cNvPr>
          <p:cNvSpPr/>
          <p:nvPr/>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1930399" y="3746500"/>
            <a:ext cx="8331202" cy="1308100"/>
          </a:xfrm>
        </p:spPr>
        <p:txBody>
          <a:bodyPr anchor="b" anchorCtr="0">
            <a:noAutofit/>
          </a:bodyPr>
          <a:lstStyle>
            <a:lvl1pPr algn="ctr">
              <a:lnSpc>
                <a:spcPct val="90000"/>
              </a:lnSpc>
              <a:defRPr sz="4800" b="1">
                <a:solidFill>
                  <a:schemeClr val="bg1"/>
                </a:solidFill>
                <a:latin typeface="+mn-lt"/>
              </a:defRPr>
            </a:lvl1pPr>
          </a:lstStyle>
          <a:p>
            <a:r>
              <a:rPr lang="en-US" noProof="0"/>
              <a:t>Click to edit Master title style</a:t>
            </a:r>
          </a:p>
        </p:txBody>
      </p:sp>
      <p:sp>
        <p:nvSpPr>
          <p:cNvPr id="3" name="Text Placeholder 2"/>
          <p:cNvSpPr>
            <a:spLocks noGrp="1"/>
          </p:cNvSpPr>
          <p:nvPr>
            <p:ph type="body" idx="1"/>
          </p:nvPr>
        </p:nvSpPr>
        <p:spPr>
          <a:xfrm>
            <a:off x="1930400" y="5219700"/>
            <a:ext cx="8331201" cy="586740"/>
          </a:xfrm>
        </p:spPr>
        <p:txBody>
          <a:bodyPr lIns="91440" rIns="9144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14" name="Rectangle 13">
            <a:extLst>
              <a:ext uri="{FF2B5EF4-FFF2-40B4-BE49-F238E27FC236}">
                <a16:creationId xmlns:a16="http://schemas.microsoft.com/office/drawing/2014/main" id="{45757C57-BBBA-44C6-9A4D-12F5D1E400AA}"/>
              </a:ext>
            </a:extLst>
          </p:cNvPr>
          <p:cNvSpPr/>
          <p:nvPr/>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arallélogramme 14">
            <a:extLst>
              <a:ext uri="{FF2B5EF4-FFF2-40B4-BE49-F238E27FC236}">
                <a16:creationId xmlns:a16="http://schemas.microsoft.com/office/drawing/2014/main" id="{06E1C0CF-09D9-355B-6334-6A590AEF7986}"/>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5" name="Rectangle 4">
            <a:extLst>
              <a:ext uri="{FF2B5EF4-FFF2-40B4-BE49-F238E27FC236}">
                <a16:creationId xmlns:a16="http://schemas.microsoft.com/office/drawing/2014/main" id="{C638DEE2-7DD0-225A-C147-E575A4E848BE}"/>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6" name="Rectangle 5">
            <a:extLst>
              <a:ext uri="{FF2B5EF4-FFF2-40B4-BE49-F238E27FC236}">
                <a16:creationId xmlns:a16="http://schemas.microsoft.com/office/drawing/2014/main" id="{574E269E-0D74-1A0B-5B9F-BB87F4B12DD7}"/>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27815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7E74ECCD-A9BB-4C40-8999-9FDE0B2AF02D}" type="datetime1">
              <a:rPr lang="en-US" smtClean="0"/>
              <a:t>4/23/2024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a:t>Footer</a:t>
            </a:r>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4233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86731"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395"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B9A11315-80A2-4A6F-99BC-2337EDBA509A}" type="datetime1">
              <a:rPr lang="en-US" smtClean="0"/>
              <a:t>4/23/2024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a:t>Footer</a:t>
            </a:r>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91708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5323FCEE-D38D-4315-8661-B8B16CE6B114}" type="datetime1">
              <a:rPr lang="en-US" smtClean="0"/>
              <a:t>4/23/2024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a:t>Footer</a:t>
            </a:r>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55427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Parallélogramme 14">
            <a:extLst>
              <a:ext uri="{FF2B5EF4-FFF2-40B4-BE49-F238E27FC236}">
                <a16:creationId xmlns:a16="http://schemas.microsoft.com/office/drawing/2014/main" id="{AF082EE3-41AA-4817-A1CC-C33DDB8F675F}"/>
              </a:ext>
            </a:extLst>
          </p:cNvPr>
          <p:cNvSpPr/>
          <p:nvPr/>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lvl1pPr>
              <a:defRPr>
                <a:solidFill>
                  <a:schemeClr val="tx1">
                    <a:lumMod val="75000"/>
                    <a:lumOff val="25000"/>
                  </a:schemeClr>
                </a:solidFill>
              </a:defRPr>
            </a:lvl1pPr>
          </a:lstStyle>
          <a:p>
            <a:fld id="{27909053-E1DD-4959-BC7A-C98D3D2614DC}" type="datetime1">
              <a:rPr lang="en-US" noProof="0" smtClean="0"/>
              <a:t>4/23/2024</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a:t>Footer</a:t>
            </a:r>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5" name="Parallélogramme 14">
            <a:extLst>
              <a:ext uri="{FF2B5EF4-FFF2-40B4-BE49-F238E27FC236}">
                <a16:creationId xmlns:a16="http://schemas.microsoft.com/office/drawing/2014/main" id="{5E0D3823-B373-5196-3141-BF438B363DCE}"/>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Tree>
    <p:extLst>
      <p:ext uri="{BB962C8B-B14F-4D97-AF65-F5344CB8AC3E}">
        <p14:creationId xmlns:p14="http://schemas.microsoft.com/office/powerpoint/2010/main" val="364385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élogramme 14">
            <a:extLst>
              <a:ext uri="{FF2B5EF4-FFF2-40B4-BE49-F238E27FC236}">
                <a16:creationId xmlns:a16="http://schemas.microsoft.com/office/drawing/2014/main" id="{D20796F3-5674-4AF5-9623-575731F82E52}"/>
              </a:ext>
            </a:extLst>
          </p:cNvPr>
          <p:cNvSpPr/>
          <p:nvPr/>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noProof="0"/>
              <a:t>Click to edit Master title style</a:t>
            </a:r>
          </a:p>
        </p:txBody>
      </p:sp>
      <p:sp>
        <p:nvSpPr>
          <p:cNvPr id="3" name="Text Placeholder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010F8E8D-DF54-49BE-BDBC-401B280C4E3C}" type="datetime1">
              <a:rPr lang="en-US" noProof="0" smtClean="0"/>
              <a:t>4/23/2024</a:t>
            </a:fld>
            <a:endParaRPr lang="en-US" noProof="0" dirty="0"/>
          </a:p>
        </p:txBody>
      </p:sp>
      <p:sp>
        <p:nvSpPr>
          <p:cNvPr id="5" name="Footer Placeholder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r>
              <a:rPr lang="en-US" noProof="0"/>
              <a:t>Footer</a:t>
            </a:r>
            <a:endParaRPr lang="en-US" noProof="0" dirty="0"/>
          </a:p>
        </p:txBody>
      </p:sp>
      <p:sp>
        <p:nvSpPr>
          <p:cNvPr id="6" name="Slide Number Placeholder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8" name="Rectangle 7">
            <a:extLst>
              <a:ext uri="{FF2B5EF4-FFF2-40B4-BE49-F238E27FC236}">
                <a16:creationId xmlns:a16="http://schemas.microsoft.com/office/drawing/2014/main" id="{0F25E55C-1C16-46C6-B789-A4B2BCEF8F86}"/>
              </a:ext>
            </a:extLst>
          </p:cNvPr>
          <p:cNvSpPr/>
          <p:nvPr/>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Parallélogramme 14">
            <a:extLst>
              <a:ext uri="{FF2B5EF4-FFF2-40B4-BE49-F238E27FC236}">
                <a16:creationId xmlns:a16="http://schemas.microsoft.com/office/drawing/2014/main" id="{5CD8857D-8E63-7697-F553-59165DA443FA}"/>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9" name="Rectangle 8">
            <a:extLst>
              <a:ext uri="{FF2B5EF4-FFF2-40B4-BE49-F238E27FC236}">
                <a16:creationId xmlns:a16="http://schemas.microsoft.com/office/drawing/2014/main" id="{0AA36774-D802-0C80-010B-33B3F868AF63}"/>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11299129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56" r:id="rId21"/>
    <p:sldLayoutId id="2147483757" r:id="rId22"/>
    <p:sldLayoutId id="2147483758" r:id="rId23"/>
    <p:sldLayoutId id="2147483759" r:id="rId24"/>
    <p:sldLayoutId id="2147483706" r:id="rId25"/>
    <p:sldLayoutId id="2147483708" r:id="rId26"/>
    <p:sldLayoutId id="2147483719" r:id="rId27"/>
    <p:sldLayoutId id="2147483721" r:id="rId28"/>
    <p:sldLayoutId id="2147483726" r:id="rId29"/>
    <p:sldLayoutId id="2147483722" r:id="rId3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F26B43"/>
          </p15:clr>
        </p15:guide>
        <p15:guide id="2" pos="688">
          <p15:clr>
            <a:srgbClr val="F26B43"/>
          </p15:clr>
        </p15:guide>
        <p15:guide id="3" pos="7038">
          <p15:clr>
            <a:srgbClr val="F26B43"/>
          </p15:clr>
        </p15:guide>
        <p15:guide id="4" orient="horz" pos="3702">
          <p15:clr>
            <a:srgbClr val="F26B43"/>
          </p15:clr>
        </p15:guide>
        <p15:guide id="5" orient="horz" pos="40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51.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mailto:mmlyn2@uis.edu" TargetMode="External"/><Relationship Id="rId2" Type="http://schemas.openxmlformats.org/officeDocument/2006/relationships/hyperlink" Target="mailto:mwest22@uis.edu" TargetMode="External"/><Relationship Id="rId1" Type="http://schemas.openxmlformats.org/officeDocument/2006/relationships/slideLayout" Target="../slideLayouts/slideLayout3.xml"/><Relationship Id="rId4" Type="http://schemas.openxmlformats.org/officeDocument/2006/relationships/hyperlink" Target="mailto:mhat2@uis.ed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uis.edu/humanresources/evaluations/"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7D5F6B1-1228-4C2A-AE2C-950C34054CE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861" r="1861"/>
          <a:stretch/>
        </p:blipFill>
        <p:spPr/>
      </p:pic>
      <p:sp>
        <p:nvSpPr>
          <p:cNvPr id="3" name="Title 2">
            <a:extLst>
              <a:ext uri="{FF2B5EF4-FFF2-40B4-BE49-F238E27FC236}">
                <a16:creationId xmlns:a16="http://schemas.microsoft.com/office/drawing/2014/main" id="{A017FF9C-6A7E-4A79-81BB-438E8EA9676A}"/>
              </a:ext>
              <a:ext uri="{C183D7F6-B498-43B3-948B-1728B52AA6E4}">
                <adec:decorative xmlns:adec="http://schemas.microsoft.com/office/drawing/2017/decorative" val="0"/>
              </a:ext>
            </a:extLst>
          </p:cNvPr>
          <p:cNvSpPr>
            <a:spLocks noGrp="1"/>
          </p:cNvSpPr>
          <p:nvPr>
            <p:ph type="ctrTitle"/>
          </p:nvPr>
        </p:nvSpPr>
        <p:spPr/>
        <p:txBody>
          <a:bodyPr>
            <a:normAutofit fontScale="90000"/>
          </a:bodyPr>
          <a:lstStyle/>
          <a:p>
            <a:r>
              <a:rPr lang="en-US" dirty="0"/>
              <a:t>PERFORMANCE EVALUATION WORKSHOP</a:t>
            </a:r>
            <a:br>
              <a:rPr lang="en-US" dirty="0"/>
            </a:br>
            <a:r>
              <a:rPr lang="en-US" dirty="0"/>
              <a:t>2024</a:t>
            </a:r>
          </a:p>
        </p:txBody>
      </p:sp>
      <p:sp>
        <p:nvSpPr>
          <p:cNvPr id="4" name="Subtitle 3">
            <a:extLst>
              <a:ext uri="{FF2B5EF4-FFF2-40B4-BE49-F238E27FC236}">
                <a16:creationId xmlns:a16="http://schemas.microsoft.com/office/drawing/2014/main" id="{FFFB5E3C-FE17-44EA-B59B-183125D08F7C}"/>
              </a:ext>
            </a:extLst>
          </p:cNvPr>
          <p:cNvSpPr>
            <a:spLocks noGrp="1"/>
          </p:cNvSpPr>
          <p:nvPr>
            <p:ph type="subTitle" idx="1"/>
          </p:nvPr>
        </p:nvSpPr>
        <p:spPr/>
        <p:txBody>
          <a:bodyPr>
            <a:normAutofit/>
          </a:bodyPr>
          <a:lstStyle/>
          <a:p>
            <a:r>
              <a:rPr lang="en-US" dirty="0">
                <a:latin typeface="+mj-lt"/>
              </a:rPr>
              <a:t>Civil Service &amp; </a:t>
            </a:r>
            <a:br>
              <a:rPr lang="en-US" dirty="0">
                <a:latin typeface="+mj-lt"/>
              </a:rPr>
            </a:br>
            <a:r>
              <a:rPr lang="en-US" dirty="0">
                <a:latin typeface="+mj-lt"/>
              </a:rPr>
              <a:t>Academic Professional Positions</a:t>
            </a:r>
          </a:p>
        </p:txBody>
      </p:sp>
    </p:spTree>
    <p:extLst>
      <p:ext uri="{BB962C8B-B14F-4D97-AF65-F5344CB8AC3E}">
        <p14:creationId xmlns:p14="http://schemas.microsoft.com/office/powerpoint/2010/main" val="4172296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59F98-60F0-E4AE-6529-94692C7D2F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4DDC35A-28E6-89E8-A2AD-F86A5390950A}"/>
              </a:ext>
            </a:extLst>
          </p:cNvPr>
          <p:cNvSpPr>
            <a:spLocks noGrp="1"/>
          </p:cNvSpPr>
          <p:nvPr>
            <p:ph type="title"/>
          </p:nvPr>
        </p:nvSpPr>
        <p:spPr>
          <a:xfrm>
            <a:off x="5015202" y="993775"/>
            <a:ext cx="6147570" cy="634336"/>
          </a:xfrm>
        </p:spPr>
        <p:txBody>
          <a:bodyPr vert="horz" lIns="91440" tIns="45720" rIns="91440" bIns="45720" rtlCol="0" anchor="b">
            <a:noAutofit/>
          </a:bodyPr>
          <a:lstStyle/>
          <a:p>
            <a:r>
              <a:rPr lang="en-US" sz="4400" dirty="0">
                <a:solidFill>
                  <a:schemeClr val="tx1"/>
                </a:solidFill>
              </a:rPr>
              <a:t>Preparing for Evaluations -  Before You Meet</a:t>
            </a:r>
          </a:p>
        </p:txBody>
      </p:sp>
      <p:sp>
        <p:nvSpPr>
          <p:cNvPr id="6" name="Content Placeholder 5">
            <a:extLst>
              <a:ext uri="{FF2B5EF4-FFF2-40B4-BE49-F238E27FC236}">
                <a16:creationId xmlns:a16="http://schemas.microsoft.com/office/drawing/2014/main" id="{F9D08960-F047-8450-55D9-59415399B65D}"/>
              </a:ext>
            </a:extLst>
          </p:cNvPr>
          <p:cNvSpPr>
            <a:spLocks noGrp="1"/>
          </p:cNvSpPr>
          <p:nvPr>
            <p:ph idx="1"/>
          </p:nvPr>
        </p:nvSpPr>
        <p:spPr>
          <a:xfrm>
            <a:off x="5090673" y="2109121"/>
            <a:ext cx="6072099" cy="3755104"/>
          </a:xfrm>
        </p:spPr>
        <p:txBody>
          <a:bodyPr vert="horz" lIns="0" tIns="45720" rIns="0" bIns="45720" rtlCol="0">
            <a:normAutofit lnSpcReduction="10000"/>
          </a:bodyPr>
          <a:lstStyle/>
          <a:p>
            <a:r>
              <a:rPr lang="en-US" dirty="0">
                <a:latin typeface="+mj-lt"/>
              </a:rPr>
              <a:t>Notify in advance</a:t>
            </a:r>
          </a:p>
          <a:p>
            <a:r>
              <a:rPr lang="en-US" dirty="0">
                <a:latin typeface="+mj-lt"/>
              </a:rPr>
              <a:t>Appropriate location and amount of time</a:t>
            </a:r>
          </a:p>
          <a:p>
            <a:r>
              <a:rPr lang="en-US" dirty="0">
                <a:latin typeface="+mj-lt"/>
              </a:rPr>
              <a:t>Employee Self Evaluation</a:t>
            </a:r>
          </a:p>
          <a:p>
            <a:r>
              <a:rPr lang="en-US" dirty="0">
                <a:latin typeface="+mj-lt"/>
              </a:rPr>
              <a:t>Review Self Evaluation prior to meeting</a:t>
            </a:r>
          </a:p>
          <a:p>
            <a:r>
              <a:rPr lang="en-US" dirty="0">
                <a:latin typeface="+mj-lt"/>
              </a:rPr>
              <a:t>Review Employee Performance Factors prior to meeting</a:t>
            </a:r>
          </a:p>
          <a:p>
            <a:r>
              <a:rPr lang="en-US" dirty="0">
                <a:latin typeface="+mj-lt"/>
              </a:rPr>
              <a:t>Discuss performance with your supervisor prior to meeting</a:t>
            </a:r>
          </a:p>
        </p:txBody>
      </p:sp>
      <p:pic>
        <p:nvPicPr>
          <p:cNvPr id="9" name="Picture Placeholder 8" descr="Colleagues reviewing documents">
            <a:extLst>
              <a:ext uri="{FF2B5EF4-FFF2-40B4-BE49-F238E27FC236}">
                <a16:creationId xmlns:a16="http://schemas.microsoft.com/office/drawing/2014/main" id="{F180A49C-ED92-71C5-AD67-4B1FE3FD3099}"/>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3549" r="23549"/>
          <a:stretch/>
        </p:blipFill>
        <p:spPr>
          <a:prstGeom prst="rect">
            <a:avLst/>
          </a:prstGeom>
        </p:spPr>
      </p:pic>
    </p:spTree>
    <p:extLst>
      <p:ext uri="{BB962C8B-B14F-4D97-AF65-F5344CB8AC3E}">
        <p14:creationId xmlns:p14="http://schemas.microsoft.com/office/powerpoint/2010/main" val="1290048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CE7B0-5430-B05F-DE97-F066AA7B5D7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97A52AD-FE18-FC42-CC8B-88B6E85E8BEB}"/>
              </a:ext>
            </a:extLst>
          </p:cNvPr>
          <p:cNvSpPr>
            <a:spLocks noGrp="1"/>
          </p:cNvSpPr>
          <p:nvPr>
            <p:ph type="title"/>
          </p:nvPr>
        </p:nvSpPr>
        <p:spPr/>
        <p:txBody>
          <a:bodyPr vert="horz" lIns="91440" tIns="45720" rIns="91440" bIns="45720" rtlCol="0" anchor="b">
            <a:normAutofit/>
          </a:bodyPr>
          <a:lstStyle/>
          <a:p>
            <a:r>
              <a:rPr lang="en-US" dirty="0"/>
              <a:t>Preparing for Evaluations –             During the Interview</a:t>
            </a:r>
          </a:p>
        </p:txBody>
      </p:sp>
      <p:sp>
        <p:nvSpPr>
          <p:cNvPr id="6" name="Content Placeholder 5">
            <a:extLst>
              <a:ext uri="{FF2B5EF4-FFF2-40B4-BE49-F238E27FC236}">
                <a16:creationId xmlns:a16="http://schemas.microsoft.com/office/drawing/2014/main" id="{AB94ADFE-5A5B-A253-E822-C144462FB0F8}"/>
              </a:ext>
            </a:extLst>
          </p:cNvPr>
          <p:cNvSpPr>
            <a:spLocks noGrp="1"/>
          </p:cNvSpPr>
          <p:nvPr>
            <p:ph sz="half" idx="1"/>
          </p:nvPr>
        </p:nvSpPr>
        <p:spPr>
          <a:xfrm>
            <a:off x="1097280" y="2120900"/>
            <a:ext cx="5120640" cy="3748193"/>
          </a:xfrm>
        </p:spPr>
        <p:txBody>
          <a:bodyPr vert="horz" lIns="0" tIns="45720" rIns="0" bIns="45720" rtlCol="0">
            <a:noAutofit/>
          </a:bodyPr>
          <a:lstStyle/>
          <a:p>
            <a:pPr>
              <a:lnSpc>
                <a:spcPct val="90000"/>
              </a:lnSpc>
            </a:pPr>
            <a:r>
              <a:rPr lang="en-US" dirty="0"/>
              <a:t>Discuss achievements, performance, and areas for improvement</a:t>
            </a:r>
          </a:p>
          <a:p>
            <a:pPr>
              <a:lnSpc>
                <a:spcPct val="90000"/>
              </a:lnSpc>
            </a:pPr>
            <a:r>
              <a:rPr lang="en-US" dirty="0"/>
              <a:t>Review and discuss previous goals</a:t>
            </a:r>
          </a:p>
          <a:p>
            <a:pPr>
              <a:lnSpc>
                <a:spcPct val="90000"/>
              </a:lnSpc>
            </a:pPr>
            <a:r>
              <a:rPr lang="en-US" dirty="0"/>
              <a:t>LISTEN, LISTEN, LISTEN</a:t>
            </a:r>
          </a:p>
          <a:p>
            <a:pPr>
              <a:lnSpc>
                <a:spcPct val="90000"/>
              </a:lnSpc>
            </a:pPr>
            <a:r>
              <a:rPr lang="en-US" dirty="0"/>
              <a:t>Focus on job performance rather than non-job related factors</a:t>
            </a:r>
          </a:p>
          <a:p>
            <a:pPr>
              <a:lnSpc>
                <a:spcPct val="90000"/>
              </a:lnSpc>
            </a:pPr>
            <a:r>
              <a:rPr lang="en-US" dirty="0"/>
              <a:t>Be specific with praise and criticism</a:t>
            </a:r>
          </a:p>
          <a:p>
            <a:pPr>
              <a:lnSpc>
                <a:spcPct val="90000"/>
              </a:lnSpc>
            </a:pPr>
            <a:r>
              <a:rPr lang="en-US" dirty="0"/>
              <a:t>Not primarily for discipline or reprimand</a:t>
            </a:r>
          </a:p>
          <a:p>
            <a:pPr>
              <a:lnSpc>
                <a:spcPct val="90000"/>
              </a:lnSpc>
            </a:pPr>
            <a:r>
              <a:rPr lang="en-US" dirty="0"/>
              <a:t>No surprises</a:t>
            </a:r>
          </a:p>
          <a:p>
            <a:pPr>
              <a:lnSpc>
                <a:spcPct val="90000"/>
              </a:lnSpc>
            </a:pPr>
            <a:r>
              <a:rPr lang="en-US" dirty="0"/>
              <a:t>Develop goals for new year</a:t>
            </a:r>
          </a:p>
        </p:txBody>
      </p:sp>
      <p:pic>
        <p:nvPicPr>
          <p:cNvPr id="9" name="Picture Placeholder 8" descr="Two people in office">
            <a:extLst>
              <a:ext uri="{FF2B5EF4-FFF2-40B4-BE49-F238E27FC236}">
                <a16:creationId xmlns:a16="http://schemas.microsoft.com/office/drawing/2014/main" id="{B45A63A2-34A2-9604-4BB1-AC5D18D2E333}"/>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tretch/>
        </p:blipFill>
        <p:spPr>
          <a:xfrm>
            <a:off x="6516688" y="2448147"/>
            <a:ext cx="4638675" cy="3093594"/>
          </a:xfrm>
          <a:prstGeom prst="rect">
            <a:avLst/>
          </a:prstGeom>
          <a:noFill/>
        </p:spPr>
      </p:pic>
    </p:spTree>
    <p:extLst>
      <p:ext uri="{BB962C8B-B14F-4D97-AF65-F5344CB8AC3E}">
        <p14:creationId xmlns:p14="http://schemas.microsoft.com/office/powerpoint/2010/main" val="1239663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E5E388D-0F85-4EDA-A59C-C4E14987CC6C}"/>
              </a:ext>
            </a:extLst>
          </p:cNvPr>
          <p:cNvSpPr>
            <a:spLocks noGrp="1"/>
          </p:cNvSpPr>
          <p:nvPr>
            <p:ph type="title"/>
          </p:nvPr>
        </p:nvSpPr>
        <p:spPr/>
        <p:txBody>
          <a:bodyPr/>
          <a:lstStyle/>
          <a:p>
            <a:r>
              <a:rPr lang="en-US" dirty="0"/>
              <a:t>Evaluation Obstacles</a:t>
            </a:r>
          </a:p>
        </p:txBody>
      </p:sp>
      <p:sp>
        <p:nvSpPr>
          <p:cNvPr id="3" name="Content Placeholder 2">
            <a:extLst>
              <a:ext uri="{FF2B5EF4-FFF2-40B4-BE49-F238E27FC236}">
                <a16:creationId xmlns:a16="http://schemas.microsoft.com/office/drawing/2014/main" id="{2196B6C4-5B28-0A16-B9B6-FA780E8ED8AB}"/>
              </a:ext>
            </a:extLst>
          </p:cNvPr>
          <p:cNvSpPr>
            <a:spLocks noGrp="1"/>
          </p:cNvSpPr>
          <p:nvPr>
            <p:ph idx="1"/>
          </p:nvPr>
        </p:nvSpPr>
        <p:spPr>
          <a:xfrm>
            <a:off x="1216548" y="2372361"/>
            <a:ext cx="10058400" cy="4292599"/>
          </a:xfrm>
        </p:spPr>
        <p:txBody>
          <a:bodyPr/>
          <a:lstStyle/>
          <a:p>
            <a:r>
              <a:rPr lang="en-US" dirty="0"/>
              <a:t>Halo/horn effect – employee’s extreme competence in one area “shines” over others.  Conversely, employee does poorly in one area and this overshadows all areas.</a:t>
            </a:r>
          </a:p>
          <a:p>
            <a:r>
              <a:rPr lang="en-US" dirty="0"/>
              <a:t>Leniency/severity – supervisor is viewed as being too hard (severity) or too easy (leniency.)</a:t>
            </a:r>
          </a:p>
          <a:p>
            <a:r>
              <a:rPr lang="en-US" dirty="0"/>
              <a:t>Central tendency – supervisor tends to rate everyone as a average.</a:t>
            </a:r>
          </a:p>
          <a:p>
            <a:r>
              <a:rPr lang="en-US" dirty="0"/>
              <a:t>Just Like Me – being more favorable to people who are like you.</a:t>
            </a:r>
          </a:p>
          <a:p>
            <a:r>
              <a:rPr lang="en-US" dirty="0"/>
              <a:t>Recency Effect – focusing on recent performance instead of entire year.</a:t>
            </a:r>
          </a:p>
          <a:p>
            <a:r>
              <a:rPr lang="en-US" dirty="0"/>
              <a:t>Inflated rating – when supervisors use “satisfactory” as their lowest rating.</a:t>
            </a:r>
          </a:p>
          <a:p>
            <a:endParaRPr lang="en-US" dirty="0"/>
          </a:p>
        </p:txBody>
      </p:sp>
    </p:spTree>
    <p:extLst>
      <p:ext uri="{BB962C8B-B14F-4D97-AF65-F5344CB8AC3E}">
        <p14:creationId xmlns:p14="http://schemas.microsoft.com/office/powerpoint/2010/main" val="1293373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13E22E-01DB-414D-9831-64C0E2A8B3ED}"/>
              </a:ext>
            </a:extLst>
          </p:cNvPr>
          <p:cNvSpPr>
            <a:spLocks noGrp="1"/>
          </p:cNvSpPr>
          <p:nvPr>
            <p:ph type="title"/>
          </p:nvPr>
        </p:nvSpPr>
        <p:spPr/>
        <p:txBody>
          <a:bodyPr>
            <a:normAutofit/>
          </a:bodyPr>
          <a:lstStyle/>
          <a:p>
            <a:r>
              <a:rPr lang="en-US" dirty="0"/>
              <a:t>Performance Factors </a:t>
            </a:r>
          </a:p>
        </p:txBody>
      </p:sp>
      <p:graphicFrame>
        <p:nvGraphicFramePr>
          <p:cNvPr id="18" name="Content Placeholder 7" descr="This is agenda slide with icons and texts">
            <a:extLst>
              <a:ext uri="{FF2B5EF4-FFF2-40B4-BE49-F238E27FC236}">
                <a16:creationId xmlns:a16="http://schemas.microsoft.com/office/drawing/2014/main" id="{8DB202CD-67CB-4F55-926C-FEA75DA63B38}"/>
              </a:ext>
            </a:extLst>
          </p:cNvPr>
          <p:cNvGraphicFramePr>
            <a:graphicFrameLocks noGrp="1"/>
          </p:cNvGraphicFramePr>
          <p:nvPr>
            <p:ph idx="1"/>
            <p:extLst>
              <p:ext uri="{D42A27DB-BD31-4B8C-83A1-F6EECF244321}">
                <p14:modId xmlns:p14="http://schemas.microsoft.com/office/powerpoint/2010/main" val="2034705175"/>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69F4C14B-BC33-4C21-933B-606C124A9BA1}"/>
              </a:ext>
            </a:extLst>
          </p:cNvPr>
          <p:cNvSpPr/>
          <p:nvPr/>
        </p:nvSpPr>
        <p:spPr>
          <a:xfrm>
            <a:off x="5438861" y="2837393"/>
            <a:ext cx="6339281" cy="2554545"/>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Demonstrates knowledge and skills necessary to perform the job effectively. Understands the expectations of the job and remains current regarding new developments, technologies, methods, theories, approaches, and processes in area of responsibility. Demonstrates initiative and a desire for improvement; seeks new ways to strengthen knowledge, skills, and abilities of self and others including ongoing professional development and training.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6056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13E22E-01DB-414D-9831-64C0E2A8B3ED}"/>
              </a:ext>
            </a:extLst>
          </p:cNvPr>
          <p:cNvSpPr>
            <a:spLocks noGrp="1"/>
          </p:cNvSpPr>
          <p:nvPr>
            <p:ph type="title"/>
          </p:nvPr>
        </p:nvSpPr>
        <p:spPr/>
        <p:txBody>
          <a:bodyPr>
            <a:normAutofit/>
          </a:bodyPr>
          <a:lstStyle/>
          <a:p>
            <a:r>
              <a:rPr lang="en-US" dirty="0"/>
              <a:t>Performance Factors </a:t>
            </a:r>
          </a:p>
        </p:txBody>
      </p:sp>
      <p:graphicFrame>
        <p:nvGraphicFramePr>
          <p:cNvPr id="18" name="Content Placeholder 7" descr="This is agenda slide with icons and texts">
            <a:extLst>
              <a:ext uri="{FF2B5EF4-FFF2-40B4-BE49-F238E27FC236}">
                <a16:creationId xmlns:a16="http://schemas.microsoft.com/office/drawing/2014/main" id="{8DB202CD-67CB-4F55-926C-FEA75DA63B38}"/>
              </a:ext>
            </a:extLst>
          </p:cNvPr>
          <p:cNvGraphicFramePr>
            <a:graphicFrameLocks noGrp="1"/>
          </p:cNvGraphicFramePr>
          <p:nvPr>
            <p:ph idx="1"/>
            <p:extLst>
              <p:ext uri="{D42A27DB-BD31-4B8C-83A1-F6EECF244321}">
                <p14:modId xmlns:p14="http://schemas.microsoft.com/office/powerpoint/2010/main" val="1886673044"/>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C6B9540E-731A-48DF-95C7-810DC26C6B45}"/>
              </a:ext>
            </a:extLst>
          </p:cNvPr>
          <p:cNvSpPr/>
          <p:nvPr/>
        </p:nvSpPr>
        <p:spPr>
          <a:xfrm>
            <a:off x="5438861" y="2837393"/>
            <a:ext cx="6339281" cy="1631216"/>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Anticipates and identifies problems; proposes and evaluates alternative solutions. Demonstrates resourcefulness and creativity in solving problems and is open to new or different solutions. Follow up on problems and helps to bring about a resolution.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9566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13E22E-01DB-414D-9831-64C0E2A8B3ED}"/>
              </a:ext>
            </a:extLst>
          </p:cNvPr>
          <p:cNvSpPr>
            <a:spLocks noGrp="1"/>
          </p:cNvSpPr>
          <p:nvPr>
            <p:ph type="title"/>
          </p:nvPr>
        </p:nvSpPr>
        <p:spPr/>
        <p:txBody>
          <a:bodyPr>
            <a:normAutofit/>
          </a:bodyPr>
          <a:lstStyle/>
          <a:p>
            <a:r>
              <a:rPr lang="en-US" dirty="0"/>
              <a:t>Performance Factors </a:t>
            </a:r>
          </a:p>
        </p:txBody>
      </p:sp>
      <p:graphicFrame>
        <p:nvGraphicFramePr>
          <p:cNvPr id="18" name="Content Placeholder 7" descr="This is agenda slide with icons and texts">
            <a:extLst>
              <a:ext uri="{FF2B5EF4-FFF2-40B4-BE49-F238E27FC236}">
                <a16:creationId xmlns:a16="http://schemas.microsoft.com/office/drawing/2014/main" id="{8DB202CD-67CB-4F55-926C-FEA75DA63B38}"/>
              </a:ext>
            </a:extLst>
          </p:cNvPr>
          <p:cNvGraphicFramePr>
            <a:graphicFrameLocks noGrp="1"/>
          </p:cNvGraphicFramePr>
          <p:nvPr>
            <p:ph idx="1"/>
            <p:extLst>
              <p:ext uri="{D42A27DB-BD31-4B8C-83A1-F6EECF244321}">
                <p14:modId xmlns:p14="http://schemas.microsoft.com/office/powerpoint/2010/main" val="230286556"/>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372C9340-3D90-4A07-B568-3221D0E7E8D6}"/>
              </a:ext>
            </a:extLst>
          </p:cNvPr>
          <p:cNvSpPr/>
          <p:nvPr/>
        </p:nvSpPr>
        <p:spPr>
          <a:xfrm>
            <a:off x="5438861" y="2837393"/>
            <a:ext cx="6339281" cy="1938992"/>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Meets the work schedule expectations of the position. Provides advance notice for absence and seeks prior approval from supervisor, if necessary. Works efficiently; uses time effectively. Demonstrates flexibility and willingness to assist by identifying and addressing areas of need within their unit.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1617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13E22E-01DB-414D-9831-64C0E2A8B3ED}"/>
              </a:ext>
            </a:extLst>
          </p:cNvPr>
          <p:cNvSpPr>
            <a:spLocks noGrp="1"/>
          </p:cNvSpPr>
          <p:nvPr>
            <p:ph type="title"/>
          </p:nvPr>
        </p:nvSpPr>
        <p:spPr/>
        <p:txBody>
          <a:bodyPr>
            <a:normAutofit/>
          </a:bodyPr>
          <a:lstStyle/>
          <a:p>
            <a:r>
              <a:rPr lang="en-US" dirty="0"/>
              <a:t>Performance Factors </a:t>
            </a:r>
          </a:p>
        </p:txBody>
      </p:sp>
      <p:graphicFrame>
        <p:nvGraphicFramePr>
          <p:cNvPr id="18" name="Content Placeholder 7" descr="This is agenda slide with icons and texts">
            <a:extLst>
              <a:ext uri="{FF2B5EF4-FFF2-40B4-BE49-F238E27FC236}">
                <a16:creationId xmlns:a16="http://schemas.microsoft.com/office/drawing/2014/main" id="{8DB202CD-67CB-4F55-926C-FEA75DA63B38}"/>
              </a:ext>
            </a:extLst>
          </p:cNvPr>
          <p:cNvGraphicFramePr>
            <a:graphicFrameLocks noGrp="1"/>
          </p:cNvGraphicFramePr>
          <p:nvPr>
            <p:ph idx="1"/>
            <p:extLst>
              <p:ext uri="{D42A27DB-BD31-4B8C-83A1-F6EECF244321}">
                <p14:modId xmlns:p14="http://schemas.microsoft.com/office/powerpoint/2010/main" val="1740589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FC7416B3-B0CF-435E-937E-7769E2123AE5}"/>
              </a:ext>
            </a:extLst>
          </p:cNvPr>
          <p:cNvSpPr/>
          <p:nvPr/>
        </p:nvSpPr>
        <p:spPr>
          <a:xfrm>
            <a:off x="5438861" y="2837393"/>
            <a:ext cx="6339281" cy="1015663"/>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Listens to and understands the needs of the service recipient, whether inside or outside the University, and responds to those needs.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4359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C65FB-A21A-3B3A-6766-7E2232DDCCC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0542309-C994-9BEC-555C-D7001EBE14FF}"/>
              </a:ext>
            </a:extLst>
          </p:cNvPr>
          <p:cNvSpPr>
            <a:spLocks noGrp="1"/>
          </p:cNvSpPr>
          <p:nvPr>
            <p:ph type="title"/>
          </p:nvPr>
        </p:nvSpPr>
        <p:spPr/>
        <p:txBody>
          <a:bodyPr>
            <a:normAutofit/>
          </a:bodyPr>
          <a:lstStyle/>
          <a:p>
            <a:r>
              <a:rPr lang="en-US" dirty="0"/>
              <a:t>Performance Factors </a:t>
            </a:r>
          </a:p>
        </p:txBody>
      </p:sp>
      <p:graphicFrame>
        <p:nvGraphicFramePr>
          <p:cNvPr id="18" name="Content Placeholder 7" descr="This is agenda slide with icons and texts">
            <a:extLst>
              <a:ext uri="{FF2B5EF4-FFF2-40B4-BE49-F238E27FC236}">
                <a16:creationId xmlns:a16="http://schemas.microsoft.com/office/drawing/2014/main" id="{CF8F5A8E-F412-111C-4DB4-B3B278723F33}"/>
              </a:ext>
            </a:extLst>
          </p:cNvPr>
          <p:cNvGraphicFramePr>
            <a:graphicFrameLocks noGrp="1"/>
          </p:cNvGraphicFramePr>
          <p:nvPr>
            <p:ph idx="1"/>
            <p:extLst>
              <p:ext uri="{D42A27DB-BD31-4B8C-83A1-F6EECF244321}">
                <p14:modId xmlns:p14="http://schemas.microsoft.com/office/powerpoint/2010/main" val="372479506"/>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94CD1412-70C4-4A78-8BC5-98AA669D868C}"/>
              </a:ext>
            </a:extLst>
          </p:cNvPr>
          <p:cNvSpPr/>
          <p:nvPr/>
        </p:nvSpPr>
        <p:spPr>
          <a:xfrm>
            <a:off x="5438861" y="2837393"/>
            <a:ext cx="6339281" cy="1323439"/>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Delivers accurate and thorough work product in a way that reflects favorably upon the unit and the University. Completes an adequate volume of work and establishes appropriate priorities for fulfilling various job tasks.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9931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C65FB-A21A-3B3A-6766-7E2232DDCCC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0542309-C994-9BEC-555C-D7001EBE14FF}"/>
              </a:ext>
            </a:extLst>
          </p:cNvPr>
          <p:cNvSpPr>
            <a:spLocks noGrp="1"/>
          </p:cNvSpPr>
          <p:nvPr>
            <p:ph type="title"/>
          </p:nvPr>
        </p:nvSpPr>
        <p:spPr/>
        <p:txBody>
          <a:bodyPr>
            <a:normAutofit/>
          </a:bodyPr>
          <a:lstStyle/>
          <a:p>
            <a:r>
              <a:rPr lang="en-US" dirty="0"/>
              <a:t>Performance Factors </a:t>
            </a:r>
          </a:p>
        </p:txBody>
      </p:sp>
      <p:graphicFrame>
        <p:nvGraphicFramePr>
          <p:cNvPr id="18" name="Content Placeholder 7" descr="This is agenda slide with icons and texts">
            <a:extLst>
              <a:ext uri="{FF2B5EF4-FFF2-40B4-BE49-F238E27FC236}">
                <a16:creationId xmlns:a16="http://schemas.microsoft.com/office/drawing/2014/main" id="{CF8F5A8E-F412-111C-4DB4-B3B278723F33}"/>
              </a:ext>
            </a:extLst>
          </p:cNvPr>
          <p:cNvGraphicFramePr>
            <a:graphicFrameLocks noGrp="1"/>
          </p:cNvGraphicFramePr>
          <p:nvPr>
            <p:ph idx="1"/>
            <p:extLst>
              <p:ext uri="{D42A27DB-BD31-4B8C-83A1-F6EECF244321}">
                <p14:modId xmlns:p14="http://schemas.microsoft.com/office/powerpoint/2010/main" val="265437151"/>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53CF0443-71DB-4903-A896-16598B986B8E}"/>
              </a:ext>
            </a:extLst>
          </p:cNvPr>
          <p:cNvSpPr/>
          <p:nvPr/>
        </p:nvSpPr>
        <p:spPr>
          <a:xfrm>
            <a:off x="5438861" y="2837393"/>
            <a:ext cx="6339281" cy="707886"/>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Clearly, professionally, and effectively conveys ideas and information in written and/or oral form.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7408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C65FB-A21A-3B3A-6766-7E2232DDCCC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0542309-C994-9BEC-555C-D7001EBE14FF}"/>
              </a:ext>
            </a:extLst>
          </p:cNvPr>
          <p:cNvSpPr>
            <a:spLocks noGrp="1"/>
          </p:cNvSpPr>
          <p:nvPr>
            <p:ph type="title"/>
          </p:nvPr>
        </p:nvSpPr>
        <p:spPr/>
        <p:txBody>
          <a:bodyPr>
            <a:normAutofit/>
          </a:bodyPr>
          <a:lstStyle/>
          <a:p>
            <a:r>
              <a:rPr lang="en-US" dirty="0"/>
              <a:t>Performance Factors </a:t>
            </a:r>
          </a:p>
        </p:txBody>
      </p:sp>
      <p:graphicFrame>
        <p:nvGraphicFramePr>
          <p:cNvPr id="18" name="Content Placeholder 7" descr="This is agenda slide with icons and texts">
            <a:extLst>
              <a:ext uri="{FF2B5EF4-FFF2-40B4-BE49-F238E27FC236}">
                <a16:creationId xmlns:a16="http://schemas.microsoft.com/office/drawing/2014/main" id="{CF8F5A8E-F412-111C-4DB4-B3B278723F33}"/>
              </a:ext>
            </a:extLst>
          </p:cNvPr>
          <p:cNvGraphicFramePr>
            <a:graphicFrameLocks noGrp="1"/>
          </p:cNvGraphicFramePr>
          <p:nvPr>
            <p:ph idx="1"/>
            <p:extLst>
              <p:ext uri="{D42A27DB-BD31-4B8C-83A1-F6EECF244321}">
                <p14:modId xmlns:p14="http://schemas.microsoft.com/office/powerpoint/2010/main" val="343550245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C70BD30A-036C-4A6B-9E51-2403EFBB985C}"/>
              </a:ext>
            </a:extLst>
          </p:cNvPr>
          <p:cNvSpPr/>
          <p:nvPr/>
        </p:nvSpPr>
        <p:spPr>
          <a:xfrm>
            <a:off x="5438861" y="2837393"/>
            <a:ext cx="6339281" cy="1323439"/>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Establishes and maintains effective working relationships with others. Responds to requests from others in a helpful manner. Works collaboratively and displays a positive attitude toward others.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248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0FC70B0-5D08-4BDC-852E-3FD7214DA9BD}"/>
              </a:ext>
            </a:extLst>
          </p:cNvPr>
          <p:cNvSpPr>
            <a:spLocks noGrp="1"/>
          </p:cNvSpPr>
          <p:nvPr>
            <p:ph idx="1"/>
          </p:nvPr>
        </p:nvSpPr>
        <p:spPr>
          <a:xfrm>
            <a:off x="6071015" y="723900"/>
            <a:ext cx="5848269" cy="4642517"/>
          </a:xfrm>
        </p:spPr>
        <p:txBody>
          <a:bodyPr numCol="2">
            <a:normAutofit/>
          </a:bodyPr>
          <a:lstStyle/>
          <a:p>
            <a:pPr marL="0" indent="0">
              <a:spcBef>
                <a:spcPts val="0"/>
              </a:spcBef>
              <a:spcAft>
                <a:spcPts val="0"/>
              </a:spcAft>
              <a:buNone/>
            </a:pPr>
            <a:r>
              <a:rPr lang="en-US" b="1" dirty="0"/>
              <a:t>The Online Form</a:t>
            </a:r>
          </a:p>
          <a:p>
            <a:pPr marL="0" marR="0" lvl="0" indent="0" algn="l" defTabSz="914400" rtl="0" eaLnBrk="1" fontAlgn="auto" latinLnBrk="0" hangingPunct="1">
              <a:lnSpc>
                <a:spcPct val="100000"/>
              </a:lnSpc>
              <a:spcBef>
                <a:spcPts val="0"/>
              </a:spcBef>
              <a:spcAft>
                <a:spcPts val="0"/>
              </a:spcAft>
              <a:buClr>
                <a:srgbClr val="1CADE4"/>
              </a:buClr>
              <a:buSzPct val="100000"/>
              <a:buFont typeface="Wingdings" panose="05000000000000000000" pitchFamily="2" charset="2"/>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Updates to our form</a:t>
            </a:r>
          </a:p>
          <a:p>
            <a:pPr marL="0" indent="0">
              <a:spcBef>
                <a:spcPts val="0"/>
              </a:spcBef>
              <a:spcAft>
                <a:spcPts val="0"/>
              </a:spcAft>
              <a:buNone/>
            </a:pPr>
            <a:endParaRPr lang="en-US" dirty="0"/>
          </a:p>
          <a:p>
            <a:pPr marL="0" indent="0">
              <a:spcBef>
                <a:spcPts val="0"/>
              </a:spcBef>
              <a:spcAft>
                <a:spcPts val="0"/>
              </a:spcAft>
              <a:buNone/>
            </a:pPr>
            <a:endParaRPr lang="en-US" dirty="0"/>
          </a:p>
          <a:p>
            <a:pPr marL="0" indent="0">
              <a:spcBef>
                <a:spcPts val="0"/>
              </a:spcBef>
              <a:spcAft>
                <a:spcPts val="0"/>
              </a:spcAft>
              <a:buNone/>
            </a:pPr>
            <a:endParaRPr lang="en-US" dirty="0"/>
          </a:p>
          <a:p>
            <a:pPr marL="0" indent="0">
              <a:spcBef>
                <a:spcPts val="0"/>
              </a:spcBef>
              <a:spcAft>
                <a:spcPts val="0"/>
              </a:spcAft>
              <a:buNone/>
            </a:pPr>
            <a:endParaRPr lang="en-US" dirty="0"/>
          </a:p>
          <a:p>
            <a:pPr marL="0" indent="0">
              <a:spcBef>
                <a:spcPts val="0"/>
              </a:spcBef>
              <a:spcAft>
                <a:spcPts val="0"/>
              </a:spcAft>
              <a:buNone/>
            </a:pPr>
            <a:r>
              <a:rPr lang="en-US" b="1" dirty="0"/>
              <a:t>Why We Do Evaluations</a:t>
            </a:r>
          </a:p>
          <a:p>
            <a:pPr marL="0" lvl="0" indent="0">
              <a:spcBef>
                <a:spcPts val="0"/>
              </a:spcBef>
              <a:spcAft>
                <a:spcPts val="0"/>
              </a:spcAft>
              <a:buNone/>
            </a:pPr>
            <a:r>
              <a:rPr lang="en-US" sz="1600" dirty="0">
                <a:latin typeface="+mj-lt"/>
              </a:rPr>
              <a:t>Purpose of an evaluation</a:t>
            </a:r>
          </a:p>
          <a:p>
            <a:pPr marL="0" lvl="0" indent="0">
              <a:spcBef>
                <a:spcPts val="0"/>
              </a:spcBef>
              <a:spcAft>
                <a:spcPts val="0"/>
              </a:spcAft>
              <a:buNone/>
            </a:pPr>
            <a:r>
              <a:rPr lang="en-US" sz="1600" dirty="0">
                <a:latin typeface="+mj-lt"/>
              </a:rPr>
              <a:t>How does it help the employee</a:t>
            </a:r>
          </a:p>
          <a:p>
            <a:pPr marL="0" lvl="0" indent="0">
              <a:spcBef>
                <a:spcPts val="0"/>
              </a:spcBef>
              <a:spcAft>
                <a:spcPts val="0"/>
              </a:spcAft>
              <a:buNone/>
            </a:pPr>
            <a:r>
              <a:rPr lang="en-US" sz="1600" dirty="0">
                <a:latin typeface="+mj-lt"/>
              </a:rPr>
              <a:t>How does it help the supervisor</a:t>
            </a:r>
          </a:p>
          <a:p>
            <a:pPr marL="0" lvl="0" indent="0">
              <a:spcBef>
                <a:spcPts val="0"/>
              </a:spcBef>
              <a:spcAft>
                <a:spcPts val="0"/>
              </a:spcAft>
              <a:buNone/>
            </a:pPr>
            <a:endParaRPr lang="en-US" sz="1600" dirty="0">
              <a:latin typeface="+mj-lt"/>
            </a:endParaRPr>
          </a:p>
          <a:p>
            <a:pPr marL="0" lvl="0" indent="0">
              <a:spcBef>
                <a:spcPts val="0"/>
              </a:spcBef>
              <a:spcAft>
                <a:spcPts val="0"/>
              </a:spcAft>
              <a:buNone/>
            </a:pPr>
            <a:endParaRPr lang="en-US" dirty="0"/>
          </a:p>
          <a:p>
            <a:pPr marL="0" indent="0">
              <a:spcBef>
                <a:spcPts val="0"/>
              </a:spcBef>
              <a:spcAft>
                <a:spcPts val="0"/>
              </a:spcAft>
              <a:buNone/>
            </a:pPr>
            <a:r>
              <a:rPr lang="en-US" b="1" dirty="0"/>
              <a:t>Best Practices</a:t>
            </a:r>
          </a:p>
          <a:p>
            <a:pPr marL="0" indent="0">
              <a:spcBef>
                <a:spcPts val="0"/>
              </a:spcBef>
              <a:spcAft>
                <a:spcPts val="0"/>
              </a:spcAft>
              <a:buNone/>
            </a:pPr>
            <a:r>
              <a:rPr lang="en-US" sz="1600" dirty="0">
                <a:latin typeface="+mj-lt"/>
              </a:rPr>
              <a:t>Preparation</a:t>
            </a:r>
          </a:p>
          <a:p>
            <a:pPr marL="0" indent="0">
              <a:spcBef>
                <a:spcPts val="0"/>
              </a:spcBef>
              <a:spcAft>
                <a:spcPts val="0"/>
              </a:spcAft>
              <a:buNone/>
            </a:pPr>
            <a:r>
              <a:rPr lang="en-US" sz="1600" dirty="0">
                <a:latin typeface="+mj-lt"/>
              </a:rPr>
              <a:t>Conducting the evaluation</a:t>
            </a:r>
          </a:p>
          <a:p>
            <a:pPr marL="0" indent="0">
              <a:spcBef>
                <a:spcPts val="0"/>
              </a:spcBef>
              <a:spcAft>
                <a:spcPts val="0"/>
              </a:spcAft>
              <a:buNone/>
            </a:pPr>
            <a:r>
              <a:rPr lang="en-US" sz="1600" dirty="0">
                <a:latin typeface="+mj-lt"/>
              </a:rPr>
              <a:t>Performance Factor definitions</a:t>
            </a:r>
          </a:p>
          <a:p>
            <a:pPr marL="533400" indent="0">
              <a:spcBef>
                <a:spcPts val="0"/>
              </a:spcBef>
              <a:spcAft>
                <a:spcPts val="0"/>
              </a:spcAft>
              <a:buNone/>
            </a:pPr>
            <a:r>
              <a:rPr lang="en-US" b="1" dirty="0"/>
              <a:t>Goal Setting</a:t>
            </a:r>
          </a:p>
          <a:p>
            <a:pPr marL="533400" lvl="0" indent="0">
              <a:spcBef>
                <a:spcPts val="0"/>
              </a:spcBef>
              <a:spcAft>
                <a:spcPts val="0"/>
              </a:spcAft>
              <a:buNone/>
            </a:pPr>
            <a:r>
              <a:rPr lang="en-US" sz="1600" dirty="0">
                <a:latin typeface="+mj-lt"/>
              </a:rPr>
              <a:t>SMART Goals</a:t>
            </a:r>
          </a:p>
          <a:p>
            <a:pPr marL="533400" lvl="0" indent="0">
              <a:spcBef>
                <a:spcPts val="0"/>
              </a:spcBef>
              <a:spcAft>
                <a:spcPts val="0"/>
              </a:spcAft>
              <a:buNone/>
            </a:pPr>
            <a:r>
              <a:rPr lang="en-US" sz="1600" dirty="0">
                <a:latin typeface="+mj-lt"/>
              </a:rPr>
              <a:t>Clear &amp; Unclear Goals</a:t>
            </a:r>
          </a:p>
          <a:p>
            <a:pPr marL="533400" lvl="0" indent="0">
              <a:spcBef>
                <a:spcPts val="0"/>
              </a:spcBef>
              <a:spcAft>
                <a:spcPts val="0"/>
              </a:spcAft>
              <a:buNone/>
            </a:pPr>
            <a:endParaRPr lang="en-US" dirty="0"/>
          </a:p>
          <a:p>
            <a:pPr marL="533400" lvl="0" indent="0">
              <a:spcBef>
                <a:spcPts val="0"/>
              </a:spcBef>
              <a:spcAft>
                <a:spcPts val="0"/>
              </a:spcAft>
              <a:buNone/>
            </a:pPr>
            <a:endParaRPr lang="en-US" dirty="0"/>
          </a:p>
          <a:p>
            <a:pPr marL="533400" indent="0">
              <a:spcBef>
                <a:spcPts val="0"/>
              </a:spcBef>
              <a:spcAft>
                <a:spcPts val="0"/>
              </a:spcAft>
              <a:buNone/>
            </a:pPr>
            <a:r>
              <a:rPr lang="en-US" b="1" dirty="0"/>
              <a:t>Improving Performance</a:t>
            </a:r>
          </a:p>
          <a:p>
            <a:pPr marL="533400" marR="0" lvl="0" indent="0" algn="l" defTabSz="914400" rtl="0" eaLnBrk="1" fontAlgn="auto" latinLnBrk="0" hangingPunct="1">
              <a:lnSpc>
                <a:spcPct val="100000"/>
              </a:lnSpc>
              <a:spcBef>
                <a:spcPts val="0"/>
              </a:spcBef>
              <a:spcAft>
                <a:spcPts val="0"/>
              </a:spcAft>
              <a:buClr>
                <a:srgbClr val="1CADE4"/>
              </a:buClr>
              <a:buSzPct val="100000"/>
              <a:buFont typeface="Wingdings" panose="05000000000000000000" pitchFamily="2" charset="2"/>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Year-round process</a:t>
            </a:r>
          </a:p>
          <a:p>
            <a:pPr marL="533400" marR="0" lvl="0" indent="0" algn="l" defTabSz="914400" rtl="0" eaLnBrk="1" fontAlgn="auto" latinLnBrk="0" hangingPunct="1">
              <a:lnSpc>
                <a:spcPct val="100000"/>
              </a:lnSpc>
              <a:spcBef>
                <a:spcPts val="0"/>
              </a:spcBef>
              <a:spcAft>
                <a:spcPts val="0"/>
              </a:spcAft>
              <a:buClr>
                <a:srgbClr val="1CADE4"/>
              </a:buClr>
              <a:buSzPct val="100000"/>
              <a:buFont typeface="Wingdings" panose="05000000000000000000" pitchFamily="2" charset="2"/>
              <a:buNone/>
              <a:tabLst/>
              <a:defRPr/>
            </a:pPr>
            <a:r>
              <a:rPr lang="en-US" sz="1600" dirty="0">
                <a:solidFill>
                  <a:prstClr val="black">
                    <a:lumMod val="75000"/>
                    <a:lumOff val="25000"/>
                  </a:prstClr>
                </a:solidFill>
                <a:latin typeface="Calibri Light" panose="020F0302020204030204"/>
              </a:rPr>
              <a:t>PIP</a:t>
            </a:r>
            <a:endParaRPr kumimoji="0" lang="en-US" sz="1600" b="0"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endParaRPr>
          </a:p>
          <a:p>
            <a:pPr marL="533400" lvl="0" indent="0">
              <a:spcBef>
                <a:spcPts val="0"/>
              </a:spcBef>
              <a:spcAft>
                <a:spcPts val="0"/>
              </a:spcAft>
              <a:buNone/>
            </a:pPr>
            <a:endParaRPr lang="en-US" dirty="0"/>
          </a:p>
          <a:p>
            <a:pPr marL="533400" indent="0">
              <a:spcBef>
                <a:spcPts val="0"/>
              </a:spcBef>
              <a:spcAft>
                <a:spcPts val="0"/>
              </a:spcAft>
              <a:buNone/>
            </a:pPr>
            <a:endParaRPr lang="en-US" b="1" dirty="0"/>
          </a:p>
          <a:p>
            <a:pPr marL="533400" indent="0">
              <a:spcBef>
                <a:spcPts val="0"/>
              </a:spcBef>
              <a:spcAft>
                <a:spcPts val="0"/>
              </a:spcAft>
              <a:buNone/>
            </a:pPr>
            <a:r>
              <a:rPr lang="en-US" b="1" dirty="0"/>
              <a:t>Closing</a:t>
            </a:r>
          </a:p>
          <a:p>
            <a:pPr marL="533400" indent="0">
              <a:spcBef>
                <a:spcPts val="0"/>
              </a:spcBef>
              <a:spcAft>
                <a:spcPts val="0"/>
              </a:spcAft>
              <a:buNone/>
            </a:pPr>
            <a:r>
              <a:rPr lang="en-US" sz="1600" dirty="0">
                <a:latin typeface="+mj-lt"/>
              </a:rPr>
              <a:t>Summary</a:t>
            </a:r>
          </a:p>
          <a:p>
            <a:pPr marL="533400" indent="0">
              <a:spcBef>
                <a:spcPts val="0"/>
              </a:spcBef>
              <a:spcAft>
                <a:spcPts val="0"/>
              </a:spcAft>
              <a:buNone/>
            </a:pPr>
            <a:r>
              <a:rPr lang="en-US" sz="1600" dirty="0">
                <a:latin typeface="+mj-lt"/>
              </a:rPr>
              <a:t>Job Descriptions</a:t>
            </a:r>
          </a:p>
          <a:p>
            <a:pPr marL="533400" indent="0">
              <a:spcBef>
                <a:spcPts val="0"/>
              </a:spcBef>
              <a:spcAft>
                <a:spcPts val="0"/>
              </a:spcAft>
              <a:buNone/>
            </a:pPr>
            <a:r>
              <a:rPr lang="en-US" sz="1600" dirty="0">
                <a:latin typeface="+mj-lt"/>
              </a:rPr>
              <a:t>Questions and Answers</a:t>
            </a:r>
          </a:p>
        </p:txBody>
      </p:sp>
      <p:sp>
        <p:nvSpPr>
          <p:cNvPr id="7" name="Title 6">
            <a:extLst>
              <a:ext uri="{FF2B5EF4-FFF2-40B4-BE49-F238E27FC236}">
                <a16:creationId xmlns:a16="http://schemas.microsoft.com/office/drawing/2014/main" id="{10A5C30F-185D-413F-9005-B41DD0FA0924}"/>
              </a:ext>
            </a:extLst>
          </p:cNvPr>
          <p:cNvSpPr>
            <a:spLocks noGrp="1"/>
          </p:cNvSpPr>
          <p:nvPr>
            <p:ph type="title"/>
          </p:nvPr>
        </p:nvSpPr>
        <p:spPr/>
        <p:txBody>
          <a:bodyPr/>
          <a:lstStyle/>
          <a:p>
            <a:r>
              <a:rPr lang="en-US" dirty="0"/>
              <a:t>Agenda</a:t>
            </a:r>
          </a:p>
        </p:txBody>
      </p:sp>
      <p:sp>
        <p:nvSpPr>
          <p:cNvPr id="27" name="Rectangle 26" descr="Handshake">
            <a:extLst>
              <a:ext uri="{FF2B5EF4-FFF2-40B4-BE49-F238E27FC236}">
                <a16:creationId xmlns:a16="http://schemas.microsoft.com/office/drawing/2014/main" id="{BEF34E1C-44B9-4EFC-8126-D51A3EA9BF40}"/>
              </a:ext>
            </a:extLst>
          </p:cNvPr>
          <p:cNvSpPr/>
          <p:nvPr/>
        </p:nvSpPr>
        <p:spPr>
          <a:xfrm>
            <a:off x="8762564" y="2230972"/>
            <a:ext cx="499424" cy="499424"/>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28" name="Rectangle 27" descr="Bar chart">
            <a:extLst>
              <a:ext uri="{FF2B5EF4-FFF2-40B4-BE49-F238E27FC236}">
                <a16:creationId xmlns:a16="http://schemas.microsoft.com/office/drawing/2014/main" id="{7810A56D-FB7B-429D-835B-7A0CD7BCB96A}"/>
              </a:ext>
            </a:extLst>
          </p:cNvPr>
          <p:cNvSpPr/>
          <p:nvPr/>
        </p:nvSpPr>
        <p:spPr>
          <a:xfrm>
            <a:off x="8745437" y="776365"/>
            <a:ext cx="499424" cy="499424"/>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332956"/>
              <a:satOff val="-147"/>
              <a:lumOff val="392"/>
              <a:alphaOff val="0"/>
            </a:schemeClr>
          </a:effectRef>
          <a:fontRef idx="minor">
            <a:schemeClr val="lt1"/>
          </a:fontRef>
        </p:style>
        <p:txBody>
          <a:bodyPr/>
          <a:lstStyle/>
          <a:p>
            <a:endParaRPr lang="en-US"/>
          </a:p>
        </p:txBody>
      </p:sp>
      <p:sp>
        <p:nvSpPr>
          <p:cNvPr id="29" name="Rectangle 28" descr="Checkmark">
            <a:extLst>
              <a:ext uri="{FF2B5EF4-FFF2-40B4-BE49-F238E27FC236}">
                <a16:creationId xmlns:a16="http://schemas.microsoft.com/office/drawing/2014/main" id="{9C6EFB52-3349-4B07-BB85-12C3EA673CEA}"/>
              </a:ext>
            </a:extLst>
          </p:cNvPr>
          <p:cNvSpPr/>
          <p:nvPr/>
        </p:nvSpPr>
        <p:spPr>
          <a:xfrm>
            <a:off x="5520783" y="4185003"/>
            <a:ext cx="373900" cy="394492"/>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2">
              <a:hueOff val="-665912"/>
              <a:satOff val="-293"/>
              <a:lumOff val="784"/>
              <a:alphaOff val="0"/>
            </a:schemeClr>
          </a:effectRef>
          <a:fontRef idx="minor">
            <a:schemeClr val="lt1"/>
          </a:fontRef>
        </p:style>
        <p:txBody>
          <a:bodyPr/>
          <a:lstStyle/>
          <a:p>
            <a:endParaRPr lang="en-US"/>
          </a:p>
        </p:txBody>
      </p:sp>
      <p:sp>
        <p:nvSpPr>
          <p:cNvPr id="30" name="Rectangle 29" descr="Group">
            <a:extLst>
              <a:ext uri="{FF2B5EF4-FFF2-40B4-BE49-F238E27FC236}">
                <a16:creationId xmlns:a16="http://schemas.microsoft.com/office/drawing/2014/main" id="{88F8C9F3-7615-45BF-B785-33C277085718}"/>
              </a:ext>
            </a:extLst>
          </p:cNvPr>
          <p:cNvSpPr/>
          <p:nvPr/>
        </p:nvSpPr>
        <p:spPr>
          <a:xfrm>
            <a:off x="5458021" y="2545734"/>
            <a:ext cx="499424" cy="499424"/>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2">
              <a:hueOff val="-998868"/>
              <a:satOff val="-440"/>
              <a:lumOff val="1177"/>
              <a:alphaOff val="0"/>
            </a:schemeClr>
          </a:effectRef>
          <a:fontRef idx="minor">
            <a:schemeClr val="lt1"/>
          </a:fontRef>
        </p:style>
        <p:txBody>
          <a:bodyPr/>
          <a:lstStyle/>
          <a:p>
            <a:endParaRPr lang="en-US"/>
          </a:p>
        </p:txBody>
      </p:sp>
      <p:sp>
        <p:nvSpPr>
          <p:cNvPr id="31" name="Rectangle 30" descr="Help">
            <a:extLst>
              <a:ext uri="{FF2B5EF4-FFF2-40B4-BE49-F238E27FC236}">
                <a16:creationId xmlns:a16="http://schemas.microsoft.com/office/drawing/2014/main" id="{B15A1DA1-0781-4F05-ADA9-ADBE27A12E44}"/>
              </a:ext>
            </a:extLst>
          </p:cNvPr>
          <p:cNvSpPr/>
          <p:nvPr/>
        </p:nvSpPr>
        <p:spPr>
          <a:xfrm>
            <a:off x="8762564" y="3935291"/>
            <a:ext cx="499424" cy="499424"/>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accent2">
              <a:hueOff val="-1331824"/>
              <a:satOff val="-586"/>
              <a:lumOff val="1569"/>
              <a:alphaOff val="0"/>
            </a:schemeClr>
          </a:effectRef>
          <a:fontRef idx="minor">
            <a:schemeClr val="lt1"/>
          </a:fontRef>
        </p:style>
        <p:txBody>
          <a:bodyPr/>
          <a:lstStyle/>
          <a:p>
            <a:endParaRPr lang="en-US"/>
          </a:p>
        </p:txBody>
      </p:sp>
      <p:pic>
        <p:nvPicPr>
          <p:cNvPr id="3" name="Graphic 2" descr="Internet with solid fill">
            <a:extLst>
              <a:ext uri="{FF2B5EF4-FFF2-40B4-BE49-F238E27FC236}">
                <a16:creationId xmlns:a16="http://schemas.microsoft.com/office/drawing/2014/main" id="{4D06AE65-1517-5A9B-81CE-444D79A1EF2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447202" y="776365"/>
            <a:ext cx="521063" cy="521063"/>
          </a:xfrm>
          <a:prstGeom prst="rect">
            <a:avLst/>
          </a:prstGeom>
        </p:spPr>
      </p:pic>
    </p:spTree>
    <p:extLst>
      <p:ext uri="{BB962C8B-B14F-4D97-AF65-F5344CB8AC3E}">
        <p14:creationId xmlns:p14="http://schemas.microsoft.com/office/powerpoint/2010/main" val="2667318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C65FB-A21A-3B3A-6766-7E2232DDCCC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0542309-C994-9BEC-555C-D7001EBE14FF}"/>
              </a:ext>
            </a:extLst>
          </p:cNvPr>
          <p:cNvSpPr>
            <a:spLocks noGrp="1"/>
          </p:cNvSpPr>
          <p:nvPr>
            <p:ph type="title"/>
          </p:nvPr>
        </p:nvSpPr>
        <p:spPr/>
        <p:txBody>
          <a:bodyPr>
            <a:normAutofit/>
          </a:bodyPr>
          <a:lstStyle/>
          <a:p>
            <a:r>
              <a:rPr lang="en-US" dirty="0"/>
              <a:t>Performance Factors </a:t>
            </a:r>
          </a:p>
        </p:txBody>
      </p:sp>
      <p:graphicFrame>
        <p:nvGraphicFramePr>
          <p:cNvPr id="18" name="Content Placeholder 7" descr="This is agenda slide with icons and texts">
            <a:extLst>
              <a:ext uri="{FF2B5EF4-FFF2-40B4-BE49-F238E27FC236}">
                <a16:creationId xmlns:a16="http://schemas.microsoft.com/office/drawing/2014/main" id="{CF8F5A8E-F412-111C-4DB4-B3B278723F33}"/>
              </a:ext>
            </a:extLst>
          </p:cNvPr>
          <p:cNvGraphicFramePr>
            <a:graphicFrameLocks noGrp="1"/>
          </p:cNvGraphicFramePr>
          <p:nvPr>
            <p:ph idx="1"/>
            <p:extLst>
              <p:ext uri="{D42A27DB-BD31-4B8C-83A1-F6EECF244321}">
                <p14:modId xmlns:p14="http://schemas.microsoft.com/office/powerpoint/2010/main" val="4269786664"/>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D7EF65E3-06B1-438C-A4DF-41A64F29BCC0}"/>
              </a:ext>
            </a:extLst>
          </p:cNvPr>
          <p:cNvSpPr/>
          <p:nvPr/>
        </p:nvSpPr>
        <p:spPr>
          <a:xfrm>
            <a:off x="5438861" y="2837393"/>
            <a:ext cx="6339281" cy="1631216"/>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Encourages diversity and inclusion in the workplace; engages in practices to foster a more inclusive working environment; actively engages in work to improve the University as a welcoming community; displays an open and inclusive attitude towards the campus community.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6793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0F25B-E689-2B65-8BD9-6F656D289E7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75634B5-4791-86A8-F943-239FDD499BCC}"/>
              </a:ext>
            </a:extLst>
          </p:cNvPr>
          <p:cNvSpPr>
            <a:spLocks noGrp="1"/>
          </p:cNvSpPr>
          <p:nvPr>
            <p:ph type="title"/>
          </p:nvPr>
        </p:nvSpPr>
        <p:spPr/>
        <p:txBody>
          <a:bodyPr>
            <a:normAutofit/>
          </a:bodyPr>
          <a:lstStyle/>
          <a:p>
            <a:r>
              <a:rPr lang="en-US" dirty="0"/>
              <a:t>Performance Factors </a:t>
            </a:r>
          </a:p>
        </p:txBody>
      </p:sp>
      <p:graphicFrame>
        <p:nvGraphicFramePr>
          <p:cNvPr id="18" name="Content Placeholder 7" descr="This is agenda slide with icons and texts">
            <a:extLst>
              <a:ext uri="{FF2B5EF4-FFF2-40B4-BE49-F238E27FC236}">
                <a16:creationId xmlns:a16="http://schemas.microsoft.com/office/drawing/2014/main" id="{AA7CBDB0-9E2D-C2AE-0192-A93297AA9022}"/>
              </a:ext>
            </a:extLst>
          </p:cNvPr>
          <p:cNvGraphicFramePr>
            <a:graphicFrameLocks noGrp="1"/>
          </p:cNvGraphicFramePr>
          <p:nvPr>
            <p:ph idx="1"/>
            <p:extLst>
              <p:ext uri="{D42A27DB-BD31-4B8C-83A1-F6EECF244321}">
                <p14:modId xmlns:p14="http://schemas.microsoft.com/office/powerpoint/2010/main" val="4294286931"/>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BF5FA64E-0803-473C-8007-4EDB977D7F1C}"/>
              </a:ext>
            </a:extLst>
          </p:cNvPr>
          <p:cNvSpPr/>
          <p:nvPr/>
        </p:nvSpPr>
        <p:spPr>
          <a:xfrm>
            <a:off x="5430472" y="2714496"/>
            <a:ext cx="6339281" cy="3170099"/>
          </a:xfrm>
          <a:prstGeom prst="rect">
            <a:avLst/>
          </a:prstGeom>
        </p:spPr>
        <p:txBody>
          <a:bodyPr wrap="square">
            <a:sp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For Supervisory staff</a:t>
            </a:r>
            <a:r>
              <a:rPr lang="en-US" sz="2000" dirty="0">
                <a:latin typeface="Calibri" panose="020F0502020204030204" pitchFamily="34" charset="0"/>
                <a:ea typeface="Calibri" panose="020F0502020204030204" pitchFamily="34" charset="0"/>
                <a:cs typeface="Calibri" panose="020F0502020204030204" pitchFamily="34" charset="0"/>
              </a:rPr>
              <a:t>: Provides effective leadership for subordinates and/or team, clearly communicates expectations, actively addresses and resolves problem; provides mentoring and guidance; provides constructive feedback to subordinates including the timely and accurate completion of annual and probationary evaluations. </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b="1" dirty="0">
                <a:latin typeface="Calibri" panose="020F0502020204030204" pitchFamily="34" charset="0"/>
                <a:ea typeface="Calibri" panose="020F0502020204030204" pitchFamily="34" charset="0"/>
                <a:cs typeface="Calibri" panose="020F0502020204030204" pitchFamily="34" charset="0"/>
              </a:rPr>
              <a:t>For non-supervisory staff</a:t>
            </a:r>
            <a:r>
              <a:rPr lang="en-US" sz="2000" dirty="0">
                <a:latin typeface="Calibri" panose="020F0502020204030204" pitchFamily="34" charset="0"/>
                <a:ea typeface="Calibri" panose="020F0502020204030204" pitchFamily="34" charset="0"/>
                <a:cs typeface="Calibri" panose="020F0502020204030204" pitchFamily="34" charset="0"/>
              </a:rPr>
              <a:t>: Sets a positive example for the campus community. Employee’s actions reflect well on the unit and the university.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2393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0F25B-E689-2B65-8BD9-6F656D289E7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75634B5-4791-86A8-F943-239FDD499BCC}"/>
              </a:ext>
            </a:extLst>
          </p:cNvPr>
          <p:cNvSpPr>
            <a:spLocks noGrp="1"/>
          </p:cNvSpPr>
          <p:nvPr>
            <p:ph type="title"/>
          </p:nvPr>
        </p:nvSpPr>
        <p:spPr/>
        <p:txBody>
          <a:bodyPr>
            <a:normAutofit/>
          </a:bodyPr>
          <a:lstStyle/>
          <a:p>
            <a:r>
              <a:rPr lang="en-US" dirty="0"/>
              <a:t>Performance Factors </a:t>
            </a:r>
          </a:p>
        </p:txBody>
      </p:sp>
      <p:graphicFrame>
        <p:nvGraphicFramePr>
          <p:cNvPr id="18" name="Content Placeholder 7" descr="This is agenda slide with icons and texts">
            <a:extLst>
              <a:ext uri="{FF2B5EF4-FFF2-40B4-BE49-F238E27FC236}">
                <a16:creationId xmlns:a16="http://schemas.microsoft.com/office/drawing/2014/main" id="{AA7CBDB0-9E2D-C2AE-0192-A93297AA9022}"/>
              </a:ext>
            </a:extLst>
          </p:cNvPr>
          <p:cNvGraphicFramePr>
            <a:graphicFrameLocks noGrp="1"/>
          </p:cNvGraphicFramePr>
          <p:nvPr>
            <p:ph idx="1"/>
            <p:extLst>
              <p:ext uri="{D42A27DB-BD31-4B8C-83A1-F6EECF244321}">
                <p14:modId xmlns:p14="http://schemas.microsoft.com/office/powerpoint/2010/main" val="59652779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024A1C9E-C078-41F5-AF10-737F7F2B2013}"/>
              </a:ext>
            </a:extLst>
          </p:cNvPr>
          <p:cNvSpPr/>
          <p:nvPr/>
        </p:nvSpPr>
        <p:spPr>
          <a:xfrm>
            <a:off x="5438861" y="2837393"/>
            <a:ext cx="6339281" cy="1323439"/>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[Student-focused Teaching and Learning; Integrity; Inquiry; Civic Engagement; Diversity; Strategic Thinking; and Accountability]: Employee understands and acts in ways to advance the Strategic Compass values in his/her work.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5942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BA7203-E18A-4594-9991-EFE3B8E4D591}"/>
              </a:ext>
            </a:extLst>
          </p:cNvPr>
          <p:cNvSpPr>
            <a:spLocks noGrp="1"/>
          </p:cNvSpPr>
          <p:nvPr>
            <p:ph type="title"/>
          </p:nvPr>
        </p:nvSpPr>
        <p:spPr/>
        <p:txBody>
          <a:bodyPr/>
          <a:lstStyle/>
          <a:p>
            <a:r>
              <a:rPr lang="en-US" dirty="0"/>
              <a:t>Performance Measures</a:t>
            </a:r>
          </a:p>
        </p:txBody>
      </p:sp>
      <p:sp>
        <p:nvSpPr>
          <p:cNvPr id="3" name="Content Placeholder 2">
            <a:extLst>
              <a:ext uri="{FF2B5EF4-FFF2-40B4-BE49-F238E27FC236}">
                <a16:creationId xmlns:a16="http://schemas.microsoft.com/office/drawing/2014/main" id="{110D5E5C-9A93-7242-5FED-D04BF8F3ABDF}"/>
              </a:ext>
            </a:extLst>
          </p:cNvPr>
          <p:cNvSpPr>
            <a:spLocks noGrp="1"/>
          </p:cNvSpPr>
          <p:nvPr>
            <p:ph idx="1"/>
          </p:nvPr>
        </p:nvSpPr>
        <p:spPr/>
        <p:txBody>
          <a:bodyPr>
            <a:normAutofit/>
          </a:bodyPr>
          <a:lstStyle/>
          <a:p>
            <a:r>
              <a:rPr lang="en-US" sz="2800" dirty="0">
                <a:latin typeface="+mj-lt"/>
              </a:rPr>
              <a:t>Exceeds Expectations (4)</a:t>
            </a:r>
          </a:p>
          <a:p>
            <a:r>
              <a:rPr lang="en-US" sz="2800" dirty="0">
                <a:latin typeface="+mj-lt"/>
              </a:rPr>
              <a:t>Meets Expectations (3)</a:t>
            </a:r>
          </a:p>
          <a:p>
            <a:r>
              <a:rPr lang="en-US" sz="2800" dirty="0">
                <a:latin typeface="+mj-lt"/>
              </a:rPr>
              <a:t>Developing (2)			</a:t>
            </a:r>
          </a:p>
          <a:p>
            <a:r>
              <a:rPr lang="en-US" sz="2800" dirty="0">
                <a:latin typeface="+mj-lt"/>
              </a:rPr>
              <a:t>Needs Improvement (1)</a:t>
            </a:r>
          </a:p>
          <a:p>
            <a:r>
              <a:rPr lang="en-US" sz="2800" dirty="0">
                <a:latin typeface="+mj-lt"/>
              </a:rPr>
              <a:t>Unacceptable (0)</a:t>
            </a:r>
          </a:p>
          <a:p>
            <a:endParaRPr lang="en-US" dirty="0"/>
          </a:p>
        </p:txBody>
      </p:sp>
      <p:pic>
        <p:nvPicPr>
          <p:cNvPr id="4" name="Picture 3">
            <a:extLst>
              <a:ext uri="{FF2B5EF4-FFF2-40B4-BE49-F238E27FC236}">
                <a16:creationId xmlns:a16="http://schemas.microsoft.com/office/drawing/2014/main" id="{7A565870-2381-3D77-ED84-47C52FC17B89}"/>
              </a:ext>
            </a:extLst>
          </p:cNvPr>
          <p:cNvPicPr>
            <a:picLocks noChangeAspect="1"/>
          </p:cNvPicPr>
          <p:nvPr/>
        </p:nvPicPr>
        <p:blipFill>
          <a:blip r:embed="rId3"/>
          <a:stretch>
            <a:fillRect/>
          </a:stretch>
        </p:blipFill>
        <p:spPr>
          <a:xfrm>
            <a:off x="8196428" y="1737360"/>
            <a:ext cx="2959252" cy="39245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4200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CC78E1-629B-4981-BA25-E8F061C40DAE}"/>
              </a:ext>
            </a:extLst>
          </p:cNvPr>
          <p:cNvSpPr>
            <a:spLocks noGrp="1"/>
          </p:cNvSpPr>
          <p:nvPr>
            <p:ph type="title"/>
          </p:nvPr>
        </p:nvSpPr>
        <p:spPr/>
        <p:txBody>
          <a:bodyPr anchor="b">
            <a:normAutofit/>
          </a:bodyPr>
          <a:lstStyle/>
          <a:p>
            <a:r>
              <a:rPr lang="en-US" dirty="0"/>
              <a:t>Goal Setting</a:t>
            </a:r>
          </a:p>
        </p:txBody>
      </p:sp>
      <p:sp>
        <p:nvSpPr>
          <p:cNvPr id="3" name="Content Placeholder 2">
            <a:extLst>
              <a:ext uri="{FF2B5EF4-FFF2-40B4-BE49-F238E27FC236}">
                <a16:creationId xmlns:a16="http://schemas.microsoft.com/office/drawing/2014/main" id="{90026A62-3CD1-FA23-970A-1E1C71DCD444}"/>
              </a:ext>
            </a:extLst>
          </p:cNvPr>
          <p:cNvSpPr>
            <a:spLocks noGrp="1"/>
          </p:cNvSpPr>
          <p:nvPr>
            <p:ph sz="half" idx="1"/>
          </p:nvPr>
        </p:nvSpPr>
        <p:spPr>
          <a:xfrm>
            <a:off x="6515944" y="1369907"/>
            <a:ext cx="5310296" cy="4499186"/>
          </a:xfrm>
        </p:spPr>
        <p:txBody>
          <a:bodyPr>
            <a:normAutofit fontScale="92500" lnSpcReduction="20000"/>
          </a:bodyPr>
          <a:lstStyle/>
          <a:p>
            <a:pPr marL="0" indent="0">
              <a:lnSpc>
                <a:spcPct val="90000"/>
              </a:lnSpc>
              <a:buNone/>
            </a:pPr>
            <a:r>
              <a:rPr lang="en-US" sz="2200" dirty="0">
                <a:latin typeface="+mj-lt"/>
              </a:rPr>
              <a:t>As you review accomplishments and performance for the previous period, you also set goals with the employee for the coming year.</a:t>
            </a:r>
          </a:p>
          <a:p>
            <a:pPr>
              <a:lnSpc>
                <a:spcPct val="90000"/>
              </a:lnSpc>
            </a:pPr>
            <a:endParaRPr lang="en-US" sz="2200" dirty="0">
              <a:latin typeface="+mj-lt"/>
            </a:endParaRPr>
          </a:p>
          <a:p>
            <a:pPr marL="0" indent="0">
              <a:lnSpc>
                <a:spcPct val="90000"/>
              </a:lnSpc>
              <a:buNone/>
            </a:pPr>
            <a:r>
              <a:rPr lang="en-US" sz="2200" dirty="0">
                <a:latin typeface="+mj-lt"/>
              </a:rPr>
              <a:t>What’s a goal?  Specific statements that describe result to be achieved</a:t>
            </a:r>
          </a:p>
          <a:p>
            <a:pPr>
              <a:lnSpc>
                <a:spcPct val="90000"/>
              </a:lnSpc>
            </a:pPr>
            <a:endParaRPr lang="en-US" sz="2200" dirty="0">
              <a:latin typeface="+mj-lt"/>
            </a:endParaRPr>
          </a:p>
          <a:p>
            <a:pPr marL="0" indent="0">
              <a:lnSpc>
                <a:spcPct val="90000"/>
              </a:lnSpc>
              <a:buNone/>
            </a:pPr>
            <a:r>
              <a:rPr lang="en-US" sz="2200" dirty="0">
                <a:latin typeface="+mj-lt"/>
              </a:rPr>
              <a:t>SMART Goals</a:t>
            </a:r>
          </a:p>
          <a:p>
            <a:pPr>
              <a:lnSpc>
                <a:spcPct val="90000"/>
              </a:lnSpc>
            </a:pPr>
            <a:r>
              <a:rPr lang="en-US" sz="2200" dirty="0">
                <a:latin typeface="+mj-lt"/>
              </a:rPr>
              <a:t>Specific				</a:t>
            </a:r>
          </a:p>
          <a:p>
            <a:pPr>
              <a:lnSpc>
                <a:spcPct val="90000"/>
              </a:lnSpc>
            </a:pPr>
            <a:r>
              <a:rPr lang="en-US" sz="2200" dirty="0">
                <a:latin typeface="+mj-lt"/>
              </a:rPr>
              <a:t>Measurable	</a:t>
            </a:r>
          </a:p>
          <a:p>
            <a:pPr>
              <a:lnSpc>
                <a:spcPct val="90000"/>
              </a:lnSpc>
            </a:pPr>
            <a:r>
              <a:rPr lang="en-US" sz="2200" dirty="0">
                <a:latin typeface="+mj-lt"/>
              </a:rPr>
              <a:t>Achievable</a:t>
            </a:r>
          </a:p>
          <a:p>
            <a:pPr>
              <a:lnSpc>
                <a:spcPct val="90000"/>
              </a:lnSpc>
            </a:pPr>
            <a:r>
              <a:rPr lang="en-US" sz="2200" dirty="0">
                <a:latin typeface="+mj-lt"/>
              </a:rPr>
              <a:t>Results Oriented</a:t>
            </a:r>
          </a:p>
          <a:p>
            <a:pPr>
              <a:lnSpc>
                <a:spcPct val="90000"/>
              </a:lnSpc>
            </a:pPr>
            <a:r>
              <a:rPr lang="en-US" sz="2200" dirty="0">
                <a:latin typeface="+mj-lt"/>
              </a:rPr>
              <a:t>Time Bound</a:t>
            </a:r>
          </a:p>
          <a:p>
            <a:pPr>
              <a:lnSpc>
                <a:spcPct val="90000"/>
              </a:lnSpc>
            </a:pPr>
            <a:endParaRPr lang="en-US" sz="1100" dirty="0"/>
          </a:p>
        </p:txBody>
      </p:sp>
      <p:pic>
        <p:nvPicPr>
          <p:cNvPr id="8" name="Picture 7" descr="An arrow hitting a bull's eye target">
            <a:extLst>
              <a:ext uri="{FF2B5EF4-FFF2-40B4-BE49-F238E27FC236}">
                <a16:creationId xmlns:a16="http://schemas.microsoft.com/office/drawing/2014/main" id="{C5CE6734-F348-4A7F-D4C7-992F66153C38}"/>
              </a:ext>
            </a:extLst>
          </p:cNvPr>
          <p:cNvPicPr>
            <a:picLocks noChangeAspect="1"/>
          </p:cNvPicPr>
          <p:nvPr/>
        </p:nvPicPr>
        <p:blipFill rotWithShape="1">
          <a:blip r:embed="rId3"/>
          <a:srcRect t="9498" r="-3" b="9715"/>
          <a:stretch/>
        </p:blipFill>
        <p:spPr>
          <a:xfrm>
            <a:off x="1097280" y="2120900"/>
            <a:ext cx="4639736" cy="3748193"/>
          </a:xfrm>
          <a:prstGeom prst="rect">
            <a:avLst/>
          </a:prstGeom>
          <a:noFill/>
        </p:spPr>
      </p:pic>
    </p:spTree>
    <p:extLst>
      <p:ext uri="{BB962C8B-B14F-4D97-AF65-F5344CB8AC3E}">
        <p14:creationId xmlns:p14="http://schemas.microsoft.com/office/powerpoint/2010/main" val="174468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CC3EF0-F13E-468D-8198-2FFABAAB8360}"/>
              </a:ext>
            </a:extLst>
          </p:cNvPr>
          <p:cNvSpPr>
            <a:spLocks noGrp="1"/>
          </p:cNvSpPr>
          <p:nvPr>
            <p:ph type="title"/>
          </p:nvPr>
        </p:nvSpPr>
        <p:spPr/>
        <p:txBody>
          <a:bodyPr/>
          <a:lstStyle/>
          <a:p>
            <a:r>
              <a:rPr lang="en-US" dirty="0"/>
              <a:t>Clear vs Unclear Goals</a:t>
            </a:r>
          </a:p>
        </p:txBody>
      </p:sp>
      <p:sp>
        <p:nvSpPr>
          <p:cNvPr id="8" name="Text Placeholder 7">
            <a:extLst>
              <a:ext uri="{FF2B5EF4-FFF2-40B4-BE49-F238E27FC236}">
                <a16:creationId xmlns:a16="http://schemas.microsoft.com/office/drawing/2014/main" id="{E22A3650-CE74-4B2A-A714-A99CA1898897}"/>
              </a:ext>
            </a:extLst>
          </p:cNvPr>
          <p:cNvSpPr>
            <a:spLocks noGrp="1"/>
          </p:cNvSpPr>
          <p:nvPr>
            <p:ph type="body" idx="1"/>
          </p:nvPr>
        </p:nvSpPr>
        <p:spPr/>
        <p:txBody>
          <a:bodyPr/>
          <a:lstStyle/>
          <a:p>
            <a:r>
              <a:rPr lang="en-US" dirty="0"/>
              <a:t>unclear</a:t>
            </a:r>
          </a:p>
        </p:txBody>
      </p:sp>
      <p:sp>
        <p:nvSpPr>
          <p:cNvPr id="9" name="Content Placeholder 8">
            <a:extLst>
              <a:ext uri="{FF2B5EF4-FFF2-40B4-BE49-F238E27FC236}">
                <a16:creationId xmlns:a16="http://schemas.microsoft.com/office/drawing/2014/main" id="{EC401CC4-711A-4213-A098-6A62651D89A1}"/>
              </a:ext>
            </a:extLst>
          </p:cNvPr>
          <p:cNvSpPr>
            <a:spLocks noGrp="1"/>
          </p:cNvSpPr>
          <p:nvPr>
            <p:ph sz="half" idx="2"/>
          </p:nvPr>
        </p:nvSpPr>
        <p:spPr>
          <a:xfrm>
            <a:off x="1097280" y="2958273"/>
            <a:ext cx="4639736" cy="2910821"/>
          </a:xfrm>
        </p:spPr>
        <p:txBody>
          <a:bodyPr>
            <a:normAutofit/>
          </a:bodyPr>
          <a:lstStyle/>
          <a:p>
            <a:r>
              <a:rPr lang="en-US" dirty="0">
                <a:latin typeface="+mj-lt"/>
              </a:rPr>
              <a:t>Continue to work on cross-training manual.</a:t>
            </a:r>
          </a:p>
          <a:p>
            <a:r>
              <a:rPr lang="en-US" dirty="0">
                <a:latin typeface="+mj-lt"/>
              </a:rPr>
              <a:t>Work toward becoming the Excel expert for your work group.</a:t>
            </a:r>
            <a:r>
              <a:rPr lang="en-US" sz="1800" dirty="0">
                <a:latin typeface="+mj-lt"/>
              </a:rPr>
              <a:t>	</a:t>
            </a:r>
          </a:p>
        </p:txBody>
      </p:sp>
      <p:sp>
        <p:nvSpPr>
          <p:cNvPr id="10" name="Text Placeholder 9">
            <a:extLst>
              <a:ext uri="{FF2B5EF4-FFF2-40B4-BE49-F238E27FC236}">
                <a16:creationId xmlns:a16="http://schemas.microsoft.com/office/drawing/2014/main" id="{97F6AE95-B6EE-4C2B-8982-2E15916B0281}"/>
              </a:ext>
            </a:extLst>
          </p:cNvPr>
          <p:cNvSpPr>
            <a:spLocks noGrp="1"/>
          </p:cNvSpPr>
          <p:nvPr>
            <p:ph type="body" sz="quarter" idx="3"/>
          </p:nvPr>
        </p:nvSpPr>
        <p:spPr/>
        <p:txBody>
          <a:bodyPr/>
          <a:lstStyle/>
          <a:p>
            <a:r>
              <a:rPr lang="en-US" dirty="0"/>
              <a:t>clear</a:t>
            </a:r>
          </a:p>
        </p:txBody>
      </p:sp>
      <p:sp>
        <p:nvSpPr>
          <p:cNvPr id="11" name="Content Placeholder 10">
            <a:extLst>
              <a:ext uri="{FF2B5EF4-FFF2-40B4-BE49-F238E27FC236}">
                <a16:creationId xmlns:a16="http://schemas.microsoft.com/office/drawing/2014/main" id="{5F5CF3C2-A35B-4374-871A-C68ACFAD473F}"/>
              </a:ext>
            </a:extLst>
          </p:cNvPr>
          <p:cNvSpPr>
            <a:spLocks noGrp="1"/>
          </p:cNvSpPr>
          <p:nvPr>
            <p:ph sz="quarter" idx="4"/>
          </p:nvPr>
        </p:nvSpPr>
        <p:spPr>
          <a:xfrm>
            <a:off x="6605394" y="2958273"/>
            <a:ext cx="4954635" cy="2910821"/>
          </a:xfrm>
        </p:spPr>
        <p:txBody>
          <a:bodyPr>
            <a:normAutofit/>
          </a:bodyPr>
          <a:lstStyle/>
          <a:p>
            <a:r>
              <a:rPr lang="en-US" dirty="0">
                <a:latin typeface="+mj-lt"/>
              </a:rPr>
              <a:t>Create a new cross-training manual by February 2025.</a:t>
            </a:r>
          </a:p>
          <a:p>
            <a:r>
              <a:rPr lang="en-US" dirty="0">
                <a:latin typeface="+mj-lt"/>
              </a:rPr>
              <a:t>Become work group Excel expert by attending at least 15 hours of training and provide a mini-training session to co-workers.</a:t>
            </a:r>
          </a:p>
        </p:txBody>
      </p:sp>
    </p:spTree>
    <p:extLst>
      <p:ext uri="{BB962C8B-B14F-4D97-AF65-F5344CB8AC3E}">
        <p14:creationId xmlns:p14="http://schemas.microsoft.com/office/powerpoint/2010/main" val="151147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90374C-1A59-4A71-8148-5C0E026A3A75}"/>
              </a:ext>
            </a:extLst>
          </p:cNvPr>
          <p:cNvSpPr>
            <a:spLocks noGrp="1"/>
          </p:cNvSpPr>
          <p:nvPr>
            <p:ph type="title"/>
          </p:nvPr>
        </p:nvSpPr>
        <p:spPr>
          <a:xfrm>
            <a:off x="433138" y="1885125"/>
            <a:ext cx="3727896" cy="2093975"/>
          </a:xfrm>
        </p:spPr>
        <p:txBody>
          <a:bodyPr>
            <a:normAutofit fontScale="90000"/>
          </a:bodyPr>
          <a:lstStyle/>
          <a:p>
            <a:r>
              <a:rPr lang="en-US" dirty="0"/>
              <a:t>Next Steps in the Performance Management Process</a:t>
            </a:r>
          </a:p>
        </p:txBody>
      </p:sp>
      <p:sp>
        <p:nvSpPr>
          <p:cNvPr id="7" name="Content Placeholder 6">
            <a:extLst>
              <a:ext uri="{FF2B5EF4-FFF2-40B4-BE49-F238E27FC236}">
                <a16:creationId xmlns:a16="http://schemas.microsoft.com/office/drawing/2014/main" id="{21A8359F-00D6-408F-ACF5-D8A1A931CD93}"/>
              </a:ext>
            </a:extLst>
          </p:cNvPr>
          <p:cNvSpPr>
            <a:spLocks noGrp="1"/>
          </p:cNvSpPr>
          <p:nvPr>
            <p:ph idx="1"/>
          </p:nvPr>
        </p:nvSpPr>
        <p:spPr>
          <a:xfrm>
            <a:off x="5494062" y="829706"/>
            <a:ext cx="6098498" cy="3447596"/>
          </a:xfrm>
        </p:spPr>
        <p:txBody>
          <a:bodyPr>
            <a:noAutofit/>
          </a:bodyPr>
          <a:lstStyle/>
          <a:p>
            <a:pPr marL="0" indent="0">
              <a:buNone/>
            </a:pPr>
            <a:r>
              <a:rPr lang="en-US" sz="2000" dirty="0"/>
              <a:t>Yes, it’s a process!</a:t>
            </a:r>
          </a:p>
          <a:p>
            <a:r>
              <a:rPr lang="en-US" sz="2000" dirty="0"/>
              <a:t>Managing people means involvement in individual’s work performance and professional development</a:t>
            </a:r>
          </a:p>
          <a:p>
            <a:r>
              <a:rPr lang="en-US" sz="2000" dirty="0"/>
              <a:t>Document and Communicate your observations with the employee – don’t wait for the performance appraisal!</a:t>
            </a:r>
          </a:p>
          <a:p>
            <a:pPr marL="0" indent="0">
              <a:buNone/>
            </a:pPr>
            <a:r>
              <a:rPr lang="en-US" sz="2000" dirty="0"/>
              <a:t>	- Feedback on improvement areas and goals</a:t>
            </a:r>
          </a:p>
          <a:p>
            <a:pPr marL="0" indent="0">
              <a:buNone/>
            </a:pPr>
            <a:r>
              <a:rPr lang="en-US" sz="2000" dirty="0"/>
              <a:t>	- Department needs and expectations</a:t>
            </a:r>
          </a:p>
          <a:p>
            <a:pPr marL="0" indent="0">
              <a:buNone/>
            </a:pPr>
            <a:r>
              <a:rPr lang="en-US" sz="2000" dirty="0"/>
              <a:t>	- Professional Development opportunities</a:t>
            </a:r>
          </a:p>
          <a:p>
            <a:pPr marL="0" indent="0">
              <a:buNone/>
            </a:pPr>
            <a:r>
              <a:rPr lang="en-US" sz="2000" dirty="0"/>
              <a:t>	- Recognition of progress and contributions</a:t>
            </a:r>
          </a:p>
          <a:p>
            <a:pPr marL="0" indent="0">
              <a:buNone/>
            </a:pPr>
            <a:r>
              <a:rPr lang="en-US" sz="2000" dirty="0"/>
              <a:t>	-Annual Evaluations should not be used for 		disciplinary purposes</a:t>
            </a:r>
          </a:p>
        </p:txBody>
      </p:sp>
      <p:sp>
        <p:nvSpPr>
          <p:cNvPr id="8" name="Freeform: Shape 8" descr="Plans">
            <a:extLst>
              <a:ext uri="{FF2B5EF4-FFF2-40B4-BE49-F238E27FC236}">
                <a16:creationId xmlns:a16="http://schemas.microsoft.com/office/drawing/2014/main" id="{2DB38FFA-F8F9-4178-AD76-00851D638B92}"/>
              </a:ext>
            </a:extLst>
          </p:cNvPr>
          <p:cNvSpPr/>
          <p:nvPr/>
        </p:nvSpPr>
        <p:spPr>
          <a:xfrm>
            <a:off x="4757976" y="2553504"/>
            <a:ext cx="515064" cy="757216"/>
          </a:xfrm>
          <a:custGeom>
            <a:avLst/>
            <a:gdLst/>
            <a:ahLst/>
            <a:cxnLst>
              <a:cxn ang="3cd4">
                <a:pos x="hc" y="t"/>
              </a:cxn>
              <a:cxn ang="cd2">
                <a:pos x="l" y="vc"/>
              </a:cxn>
              <a:cxn ang="cd4">
                <a:pos x="hc" y="b"/>
              </a:cxn>
              <a:cxn ang="0">
                <a:pos x="r" y="vc"/>
              </a:cxn>
            </a:cxnLst>
            <a:rect l="l" t="t" r="r" b="b"/>
            <a:pathLst>
              <a:path w="3451" h="5073">
                <a:moveTo>
                  <a:pt x="1718" y="668"/>
                </a:moveTo>
                <a:cubicBezTo>
                  <a:pt x="1813" y="668"/>
                  <a:pt x="1892" y="604"/>
                  <a:pt x="1892" y="509"/>
                </a:cubicBezTo>
                <a:cubicBezTo>
                  <a:pt x="1892" y="413"/>
                  <a:pt x="1813" y="350"/>
                  <a:pt x="1718" y="350"/>
                </a:cubicBezTo>
                <a:cubicBezTo>
                  <a:pt x="1638" y="350"/>
                  <a:pt x="1558" y="413"/>
                  <a:pt x="1558" y="509"/>
                </a:cubicBezTo>
                <a:cubicBezTo>
                  <a:pt x="1558" y="604"/>
                  <a:pt x="1638" y="668"/>
                  <a:pt x="1718" y="668"/>
                </a:cubicBezTo>
                <a:close/>
                <a:moveTo>
                  <a:pt x="2242" y="700"/>
                </a:moveTo>
                <a:cubicBezTo>
                  <a:pt x="2227" y="636"/>
                  <a:pt x="2227" y="573"/>
                  <a:pt x="2227" y="509"/>
                </a:cubicBezTo>
                <a:cubicBezTo>
                  <a:pt x="2227" y="222"/>
                  <a:pt x="2004" y="0"/>
                  <a:pt x="1733" y="0"/>
                </a:cubicBezTo>
                <a:cubicBezTo>
                  <a:pt x="1447" y="0"/>
                  <a:pt x="1209" y="222"/>
                  <a:pt x="1209" y="509"/>
                </a:cubicBezTo>
                <a:lnTo>
                  <a:pt x="1209" y="700"/>
                </a:lnTo>
                <a:lnTo>
                  <a:pt x="238" y="700"/>
                </a:lnTo>
                <a:cubicBezTo>
                  <a:pt x="111" y="700"/>
                  <a:pt x="0" y="811"/>
                  <a:pt x="0" y="938"/>
                </a:cubicBezTo>
                <a:lnTo>
                  <a:pt x="0" y="4835"/>
                </a:lnTo>
                <a:cubicBezTo>
                  <a:pt x="0" y="4962"/>
                  <a:pt x="111" y="5073"/>
                  <a:pt x="238" y="5073"/>
                </a:cubicBezTo>
                <a:lnTo>
                  <a:pt x="3212" y="5073"/>
                </a:lnTo>
                <a:cubicBezTo>
                  <a:pt x="3340" y="5073"/>
                  <a:pt x="3451" y="4962"/>
                  <a:pt x="3451" y="4835"/>
                </a:cubicBezTo>
                <a:lnTo>
                  <a:pt x="3451" y="938"/>
                </a:lnTo>
                <a:cubicBezTo>
                  <a:pt x="3451" y="795"/>
                  <a:pt x="3340" y="700"/>
                  <a:pt x="3212" y="700"/>
                </a:cubicBezTo>
                <a:close/>
                <a:moveTo>
                  <a:pt x="1367" y="509"/>
                </a:moveTo>
                <a:cubicBezTo>
                  <a:pt x="1367" y="318"/>
                  <a:pt x="1527" y="159"/>
                  <a:pt x="1733" y="159"/>
                </a:cubicBezTo>
                <a:cubicBezTo>
                  <a:pt x="1908" y="159"/>
                  <a:pt x="2067" y="318"/>
                  <a:pt x="2067" y="509"/>
                </a:cubicBezTo>
                <a:cubicBezTo>
                  <a:pt x="2067" y="716"/>
                  <a:pt x="2067" y="1082"/>
                  <a:pt x="2497" y="1193"/>
                </a:cubicBezTo>
                <a:cubicBezTo>
                  <a:pt x="2624" y="1225"/>
                  <a:pt x="2719" y="1336"/>
                  <a:pt x="2736" y="1479"/>
                </a:cubicBezTo>
                <a:lnTo>
                  <a:pt x="715" y="1479"/>
                </a:lnTo>
                <a:cubicBezTo>
                  <a:pt x="731" y="1352"/>
                  <a:pt x="811" y="1225"/>
                  <a:pt x="938" y="1193"/>
                </a:cubicBezTo>
                <a:cubicBezTo>
                  <a:pt x="1367" y="1082"/>
                  <a:pt x="1367" y="716"/>
                  <a:pt x="1367" y="509"/>
                </a:cubicBezTo>
                <a:close/>
                <a:moveTo>
                  <a:pt x="668" y="1638"/>
                </a:moveTo>
                <a:lnTo>
                  <a:pt x="2767" y="1638"/>
                </a:lnTo>
                <a:cubicBezTo>
                  <a:pt x="2846" y="1638"/>
                  <a:pt x="2894" y="1591"/>
                  <a:pt x="2894" y="1511"/>
                </a:cubicBezTo>
                <a:cubicBezTo>
                  <a:pt x="2894" y="1383"/>
                  <a:pt x="2846" y="1256"/>
                  <a:pt x="2767" y="1177"/>
                </a:cubicBezTo>
                <a:lnTo>
                  <a:pt x="2879" y="1177"/>
                </a:lnTo>
                <a:cubicBezTo>
                  <a:pt x="2910" y="1177"/>
                  <a:pt x="2926" y="1177"/>
                  <a:pt x="2942" y="1193"/>
                </a:cubicBezTo>
                <a:cubicBezTo>
                  <a:pt x="2958" y="1209"/>
                  <a:pt x="2974" y="1240"/>
                  <a:pt x="2974" y="1256"/>
                </a:cubicBezTo>
                <a:lnTo>
                  <a:pt x="2974" y="4517"/>
                </a:lnTo>
                <a:cubicBezTo>
                  <a:pt x="2974" y="4564"/>
                  <a:pt x="2926" y="4596"/>
                  <a:pt x="2879" y="4596"/>
                </a:cubicBezTo>
                <a:lnTo>
                  <a:pt x="556" y="4596"/>
                </a:lnTo>
                <a:cubicBezTo>
                  <a:pt x="509" y="4596"/>
                  <a:pt x="477" y="4564"/>
                  <a:pt x="477" y="4517"/>
                </a:cubicBezTo>
                <a:lnTo>
                  <a:pt x="477" y="1256"/>
                </a:lnTo>
                <a:cubicBezTo>
                  <a:pt x="477" y="1209"/>
                  <a:pt x="509" y="1177"/>
                  <a:pt x="556" y="1177"/>
                </a:cubicBezTo>
                <a:lnTo>
                  <a:pt x="683" y="1177"/>
                </a:lnTo>
                <a:cubicBezTo>
                  <a:pt x="604" y="1272"/>
                  <a:pt x="556" y="1383"/>
                  <a:pt x="556" y="1511"/>
                </a:cubicBezTo>
                <a:cubicBezTo>
                  <a:pt x="556" y="1574"/>
                  <a:pt x="604" y="1638"/>
                  <a:pt x="668" y="1638"/>
                </a:cubicBezTo>
                <a:close/>
                <a:moveTo>
                  <a:pt x="3292" y="938"/>
                </a:moveTo>
                <a:lnTo>
                  <a:pt x="3292" y="4835"/>
                </a:lnTo>
                <a:cubicBezTo>
                  <a:pt x="3292" y="4883"/>
                  <a:pt x="3244" y="4915"/>
                  <a:pt x="3212" y="4915"/>
                </a:cubicBezTo>
                <a:lnTo>
                  <a:pt x="238" y="4915"/>
                </a:lnTo>
                <a:cubicBezTo>
                  <a:pt x="191" y="4915"/>
                  <a:pt x="159" y="4883"/>
                  <a:pt x="159" y="4835"/>
                </a:cubicBezTo>
                <a:lnTo>
                  <a:pt x="159" y="938"/>
                </a:lnTo>
                <a:cubicBezTo>
                  <a:pt x="159" y="891"/>
                  <a:pt x="191" y="859"/>
                  <a:pt x="238" y="859"/>
                </a:cubicBezTo>
                <a:lnTo>
                  <a:pt x="1161" y="859"/>
                </a:lnTo>
                <a:cubicBezTo>
                  <a:pt x="1129" y="922"/>
                  <a:pt x="1065" y="986"/>
                  <a:pt x="986" y="1018"/>
                </a:cubicBezTo>
                <a:lnTo>
                  <a:pt x="970" y="1018"/>
                </a:lnTo>
                <a:lnTo>
                  <a:pt x="556" y="1018"/>
                </a:lnTo>
                <a:cubicBezTo>
                  <a:pt x="429" y="1018"/>
                  <a:pt x="318" y="1129"/>
                  <a:pt x="318" y="1256"/>
                </a:cubicBezTo>
                <a:lnTo>
                  <a:pt x="318" y="4517"/>
                </a:lnTo>
                <a:cubicBezTo>
                  <a:pt x="318" y="4644"/>
                  <a:pt x="429" y="4755"/>
                  <a:pt x="556" y="4755"/>
                </a:cubicBezTo>
                <a:lnTo>
                  <a:pt x="2879" y="4755"/>
                </a:lnTo>
                <a:cubicBezTo>
                  <a:pt x="3022" y="4755"/>
                  <a:pt x="3133" y="4644"/>
                  <a:pt x="3133" y="4517"/>
                </a:cubicBezTo>
                <a:lnTo>
                  <a:pt x="3133" y="1256"/>
                </a:lnTo>
                <a:cubicBezTo>
                  <a:pt x="3133" y="1193"/>
                  <a:pt x="3101" y="1129"/>
                  <a:pt x="3054" y="1082"/>
                </a:cubicBezTo>
                <a:cubicBezTo>
                  <a:pt x="3006" y="1034"/>
                  <a:pt x="2958" y="1018"/>
                  <a:pt x="2879" y="1018"/>
                </a:cubicBezTo>
                <a:lnTo>
                  <a:pt x="2465" y="1018"/>
                </a:lnTo>
                <a:cubicBezTo>
                  <a:pt x="2370" y="986"/>
                  <a:pt x="2306" y="922"/>
                  <a:pt x="2274" y="859"/>
                </a:cubicBezTo>
                <a:lnTo>
                  <a:pt x="3212" y="859"/>
                </a:lnTo>
                <a:cubicBezTo>
                  <a:pt x="3244" y="859"/>
                  <a:pt x="3292" y="891"/>
                  <a:pt x="3292" y="938"/>
                </a:cubicBezTo>
                <a:close/>
                <a:moveTo>
                  <a:pt x="1400" y="3737"/>
                </a:moveTo>
                <a:cubicBezTo>
                  <a:pt x="1415" y="3754"/>
                  <a:pt x="1431" y="3769"/>
                  <a:pt x="1447" y="3769"/>
                </a:cubicBezTo>
                <a:cubicBezTo>
                  <a:pt x="1463" y="3769"/>
                  <a:pt x="1495" y="3754"/>
                  <a:pt x="1510" y="3737"/>
                </a:cubicBezTo>
                <a:lnTo>
                  <a:pt x="2560" y="2688"/>
                </a:lnTo>
                <a:cubicBezTo>
                  <a:pt x="2592" y="2656"/>
                  <a:pt x="2592" y="2592"/>
                  <a:pt x="2560" y="2561"/>
                </a:cubicBezTo>
                <a:cubicBezTo>
                  <a:pt x="2545" y="2545"/>
                  <a:pt x="2481" y="2545"/>
                  <a:pt x="2449" y="2561"/>
                </a:cubicBezTo>
                <a:lnTo>
                  <a:pt x="1447" y="3579"/>
                </a:lnTo>
                <a:lnTo>
                  <a:pt x="1018" y="3133"/>
                </a:lnTo>
                <a:cubicBezTo>
                  <a:pt x="986" y="3101"/>
                  <a:pt x="938" y="3101"/>
                  <a:pt x="906" y="3133"/>
                </a:cubicBezTo>
                <a:cubicBezTo>
                  <a:pt x="874" y="3165"/>
                  <a:pt x="874" y="3228"/>
                  <a:pt x="906" y="3245"/>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spTree>
    <p:extLst>
      <p:ext uri="{BB962C8B-B14F-4D97-AF65-F5344CB8AC3E}">
        <p14:creationId xmlns:p14="http://schemas.microsoft.com/office/powerpoint/2010/main" val="2160388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90374C-1A59-4A71-8148-5C0E026A3A75}"/>
              </a:ext>
            </a:extLst>
          </p:cNvPr>
          <p:cNvSpPr>
            <a:spLocks noGrp="1"/>
          </p:cNvSpPr>
          <p:nvPr>
            <p:ph type="title"/>
          </p:nvPr>
        </p:nvSpPr>
        <p:spPr/>
        <p:txBody>
          <a:bodyPr anchor="b">
            <a:normAutofit/>
          </a:bodyPr>
          <a:lstStyle/>
          <a:p>
            <a:r>
              <a:rPr lang="en-US" dirty="0"/>
              <a:t>Steps to Improve Performance</a:t>
            </a:r>
          </a:p>
        </p:txBody>
      </p:sp>
      <p:graphicFrame>
        <p:nvGraphicFramePr>
          <p:cNvPr id="9" name="Content Placeholder 6" descr="Action plans and respective icons">
            <a:extLst>
              <a:ext uri="{FF2B5EF4-FFF2-40B4-BE49-F238E27FC236}">
                <a16:creationId xmlns:a16="http://schemas.microsoft.com/office/drawing/2014/main" id="{B0AB7E84-2C4E-4170-8A50-4B76D09657DC}"/>
              </a:ext>
            </a:extLst>
          </p:cNvPr>
          <p:cNvGraphicFramePr>
            <a:graphicFrameLocks noGrp="1"/>
          </p:cNvGraphicFramePr>
          <p:nvPr>
            <p:ph idx="1"/>
            <p:extLst>
              <p:ext uri="{D42A27DB-BD31-4B8C-83A1-F6EECF244321}">
                <p14:modId xmlns:p14="http://schemas.microsoft.com/office/powerpoint/2010/main" val="1825446306"/>
              </p:ext>
            </p:extLst>
          </p:nvPr>
        </p:nvGraphicFramePr>
        <p:xfrm>
          <a:off x="5245624" y="944880"/>
          <a:ext cx="6316456" cy="5394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715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101A93EF-0B03-4D5B-9931-3272DD0593C0}"/>
                                            </p:graphicEl>
                                          </p:spTgt>
                                        </p:tgtEl>
                                        <p:attrNameLst>
                                          <p:attrName>style.visibility</p:attrName>
                                        </p:attrNameLst>
                                      </p:cBhvr>
                                      <p:to>
                                        <p:strVal val="visible"/>
                                      </p:to>
                                    </p:set>
                                    <p:animEffect transition="in" filter="fade">
                                      <p:cBhvr>
                                        <p:cTn id="7" dur="500"/>
                                        <p:tgtEl>
                                          <p:spTgt spid="9">
                                            <p:graphicEl>
                                              <a:dgm id="{101A93EF-0B03-4D5B-9931-3272DD0593C0}"/>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graphicEl>
                                              <a:dgm id="{0E55B167-F8B3-4045-8F54-D039A8220822}"/>
                                            </p:graphicEl>
                                          </p:spTgt>
                                        </p:tgtEl>
                                        <p:attrNameLst>
                                          <p:attrName>style.visibility</p:attrName>
                                        </p:attrNameLst>
                                      </p:cBhvr>
                                      <p:to>
                                        <p:strVal val="visible"/>
                                      </p:to>
                                    </p:set>
                                    <p:animEffect transition="in" filter="fade">
                                      <p:cBhvr>
                                        <p:cTn id="10" dur="500"/>
                                        <p:tgtEl>
                                          <p:spTgt spid="9">
                                            <p:graphicEl>
                                              <a:dgm id="{0E55B167-F8B3-4045-8F54-D039A822082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graphicEl>
                                              <a:dgm id="{A8FA5709-589A-49DD-B199-AB655885ADFD}"/>
                                            </p:graphicEl>
                                          </p:spTgt>
                                        </p:tgtEl>
                                        <p:attrNameLst>
                                          <p:attrName>style.visibility</p:attrName>
                                        </p:attrNameLst>
                                      </p:cBhvr>
                                      <p:to>
                                        <p:strVal val="visible"/>
                                      </p:to>
                                    </p:set>
                                    <p:animEffect transition="in" filter="fade">
                                      <p:cBhvr>
                                        <p:cTn id="15" dur="500"/>
                                        <p:tgtEl>
                                          <p:spTgt spid="9">
                                            <p:graphicEl>
                                              <a:dgm id="{A8FA5709-589A-49DD-B199-AB655885ADF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0C6E0E47-055C-4D55-8728-15454DA5969C}"/>
                                            </p:graphicEl>
                                          </p:spTgt>
                                        </p:tgtEl>
                                        <p:attrNameLst>
                                          <p:attrName>style.visibility</p:attrName>
                                        </p:attrNameLst>
                                      </p:cBhvr>
                                      <p:to>
                                        <p:strVal val="visible"/>
                                      </p:to>
                                    </p:set>
                                    <p:animEffect transition="in" filter="fade">
                                      <p:cBhvr>
                                        <p:cTn id="20" dur="500"/>
                                        <p:tgtEl>
                                          <p:spTgt spid="9">
                                            <p:graphicEl>
                                              <a:dgm id="{0C6E0E47-055C-4D55-8728-15454DA5969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3FF8F366-2B66-43CF-816B-6A31AC090C49}"/>
                                            </p:graphicEl>
                                          </p:spTgt>
                                        </p:tgtEl>
                                        <p:attrNameLst>
                                          <p:attrName>style.visibility</p:attrName>
                                        </p:attrNameLst>
                                      </p:cBhvr>
                                      <p:to>
                                        <p:strVal val="visible"/>
                                      </p:to>
                                    </p:set>
                                    <p:animEffect transition="in" filter="fade">
                                      <p:cBhvr>
                                        <p:cTn id="23" dur="500"/>
                                        <p:tgtEl>
                                          <p:spTgt spid="9">
                                            <p:graphicEl>
                                              <a:dgm id="{3FF8F366-2B66-43CF-816B-6A31AC090C4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8C9AD51D-6424-44C8-B8B4-26C3F2081534}"/>
                                            </p:graphicEl>
                                          </p:spTgt>
                                        </p:tgtEl>
                                        <p:attrNameLst>
                                          <p:attrName>style.visibility</p:attrName>
                                        </p:attrNameLst>
                                      </p:cBhvr>
                                      <p:to>
                                        <p:strVal val="visible"/>
                                      </p:to>
                                    </p:set>
                                    <p:animEffect transition="in" filter="fade">
                                      <p:cBhvr>
                                        <p:cTn id="28" dur="500"/>
                                        <p:tgtEl>
                                          <p:spTgt spid="9">
                                            <p:graphicEl>
                                              <a:dgm id="{8C9AD51D-6424-44C8-B8B4-26C3F2081534}"/>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graphicEl>
                                              <a:dgm id="{532531AE-EE16-4A3A-9C8C-C08905D01ABB}"/>
                                            </p:graphicEl>
                                          </p:spTgt>
                                        </p:tgtEl>
                                        <p:attrNameLst>
                                          <p:attrName>style.visibility</p:attrName>
                                        </p:attrNameLst>
                                      </p:cBhvr>
                                      <p:to>
                                        <p:strVal val="visible"/>
                                      </p:to>
                                    </p:set>
                                    <p:animEffect transition="in" filter="fade">
                                      <p:cBhvr>
                                        <p:cTn id="33" dur="500"/>
                                        <p:tgtEl>
                                          <p:spTgt spid="9">
                                            <p:graphicEl>
                                              <a:dgm id="{532531AE-EE16-4A3A-9C8C-C08905D01ABB}"/>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graphicEl>
                                              <a:dgm id="{F7C48EA6-8020-49B9-B219-141C360C582F}"/>
                                            </p:graphicEl>
                                          </p:spTgt>
                                        </p:tgtEl>
                                        <p:attrNameLst>
                                          <p:attrName>style.visibility</p:attrName>
                                        </p:attrNameLst>
                                      </p:cBhvr>
                                      <p:to>
                                        <p:strVal val="visible"/>
                                      </p:to>
                                    </p:set>
                                    <p:animEffect transition="in" filter="fade">
                                      <p:cBhvr>
                                        <p:cTn id="36" dur="500"/>
                                        <p:tgtEl>
                                          <p:spTgt spid="9">
                                            <p:graphicEl>
                                              <a:dgm id="{F7C48EA6-8020-49B9-B219-141C360C582F}"/>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graphicEl>
                                              <a:dgm id="{D5AB98AC-5C3D-4DC9-97EC-2A141E69494F}"/>
                                            </p:graphicEl>
                                          </p:spTgt>
                                        </p:tgtEl>
                                        <p:attrNameLst>
                                          <p:attrName>style.visibility</p:attrName>
                                        </p:attrNameLst>
                                      </p:cBhvr>
                                      <p:to>
                                        <p:strVal val="visible"/>
                                      </p:to>
                                    </p:set>
                                    <p:animEffect transition="in" filter="fade">
                                      <p:cBhvr>
                                        <p:cTn id="41" dur="500"/>
                                        <p:tgtEl>
                                          <p:spTgt spid="9">
                                            <p:graphicEl>
                                              <a:dgm id="{D5AB98AC-5C3D-4DC9-97EC-2A141E69494F}"/>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graphicEl>
                                              <a:dgm id="{4AFA9396-8AE9-46FD-A8E0-728EF0174DE5}"/>
                                            </p:graphicEl>
                                          </p:spTgt>
                                        </p:tgtEl>
                                        <p:attrNameLst>
                                          <p:attrName>style.visibility</p:attrName>
                                        </p:attrNameLst>
                                      </p:cBhvr>
                                      <p:to>
                                        <p:strVal val="visible"/>
                                      </p:to>
                                    </p:set>
                                    <p:animEffect transition="in" filter="fade">
                                      <p:cBhvr>
                                        <p:cTn id="46" dur="500"/>
                                        <p:tgtEl>
                                          <p:spTgt spid="9">
                                            <p:graphicEl>
                                              <a:dgm id="{4AFA9396-8AE9-46FD-A8E0-728EF0174DE5}"/>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
                                            <p:graphicEl>
                                              <a:dgm id="{EC29F24B-E0A1-48DB-8405-2835AB95E1C5}"/>
                                            </p:graphicEl>
                                          </p:spTgt>
                                        </p:tgtEl>
                                        <p:attrNameLst>
                                          <p:attrName>style.visibility</p:attrName>
                                        </p:attrNameLst>
                                      </p:cBhvr>
                                      <p:to>
                                        <p:strVal val="visible"/>
                                      </p:to>
                                    </p:set>
                                    <p:animEffect transition="in" filter="fade">
                                      <p:cBhvr>
                                        <p:cTn id="49" dur="500"/>
                                        <p:tgtEl>
                                          <p:spTgt spid="9">
                                            <p:graphicEl>
                                              <a:dgm id="{EC29F24B-E0A1-48DB-8405-2835AB95E1C5}"/>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9">
                                            <p:graphicEl>
                                              <a:dgm id="{EDECE763-0918-40F5-9C76-3F278B82651D}"/>
                                            </p:graphicEl>
                                          </p:spTgt>
                                        </p:tgtEl>
                                        <p:attrNameLst>
                                          <p:attrName>style.visibility</p:attrName>
                                        </p:attrNameLst>
                                      </p:cBhvr>
                                      <p:to>
                                        <p:strVal val="visible"/>
                                      </p:to>
                                    </p:set>
                                    <p:animEffect transition="in" filter="fade">
                                      <p:cBhvr>
                                        <p:cTn id="54" dur="500"/>
                                        <p:tgtEl>
                                          <p:spTgt spid="9">
                                            <p:graphicEl>
                                              <a:dgm id="{EDECE763-0918-40F5-9C76-3F278B82651D}"/>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9">
                                            <p:graphicEl>
                                              <a:dgm id="{D6B4C982-2081-491C-BF96-C74B92121D18}"/>
                                            </p:graphicEl>
                                          </p:spTgt>
                                        </p:tgtEl>
                                        <p:attrNameLst>
                                          <p:attrName>style.visibility</p:attrName>
                                        </p:attrNameLst>
                                      </p:cBhvr>
                                      <p:to>
                                        <p:strVal val="visible"/>
                                      </p:to>
                                    </p:set>
                                    <p:animEffect transition="in" filter="fade">
                                      <p:cBhvr>
                                        <p:cTn id="59" dur="500"/>
                                        <p:tgtEl>
                                          <p:spTgt spid="9">
                                            <p:graphicEl>
                                              <a:dgm id="{D6B4C982-2081-491C-BF96-C74B92121D1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E0DC88-82F2-7D1E-4951-F7CF6159E2C9}"/>
              </a:ext>
            </a:extLst>
          </p:cNvPr>
          <p:cNvSpPr/>
          <p:nvPr/>
        </p:nvSpPr>
        <p:spPr>
          <a:xfrm>
            <a:off x="218050" y="1855434"/>
            <a:ext cx="4414910" cy="50596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A2408148-307A-49CD-B792-9631633A9905}"/>
              </a:ext>
            </a:extLst>
          </p:cNvPr>
          <p:cNvSpPr>
            <a:spLocks noGrp="1"/>
          </p:cNvSpPr>
          <p:nvPr>
            <p:ph type="title"/>
          </p:nvPr>
        </p:nvSpPr>
        <p:spPr>
          <a:xfrm>
            <a:off x="580797" y="-291142"/>
            <a:ext cx="3100136" cy="1960234"/>
          </a:xfrm>
        </p:spPr>
        <p:txBody>
          <a:bodyPr vert="horz" lIns="91440" tIns="45720" rIns="91440" bIns="45720" rtlCol="0">
            <a:normAutofit/>
          </a:bodyPr>
          <a:lstStyle/>
          <a:p>
            <a:r>
              <a:rPr lang="en-US" sz="4000" dirty="0">
                <a:solidFill>
                  <a:srgbClr val="314052"/>
                </a:solidFill>
              </a:rPr>
              <a:t>Summary</a:t>
            </a:r>
          </a:p>
        </p:txBody>
      </p:sp>
      <p:sp>
        <p:nvSpPr>
          <p:cNvPr id="10" name="Content Placeholder 9">
            <a:extLst>
              <a:ext uri="{FF2B5EF4-FFF2-40B4-BE49-F238E27FC236}">
                <a16:creationId xmlns:a16="http://schemas.microsoft.com/office/drawing/2014/main" id="{7D16F5AB-A34F-4AEC-99FE-B5892AD21EC1}"/>
              </a:ext>
            </a:extLst>
          </p:cNvPr>
          <p:cNvSpPr>
            <a:spLocks noGrp="1"/>
          </p:cNvSpPr>
          <p:nvPr>
            <p:ph idx="1"/>
          </p:nvPr>
        </p:nvSpPr>
        <p:spPr>
          <a:xfrm>
            <a:off x="218050" y="2633962"/>
            <a:ext cx="4414910" cy="3711545"/>
          </a:xfrm>
        </p:spPr>
        <p:txBody>
          <a:bodyPr vert="horz" lIns="91440" tIns="45720" rIns="91440" bIns="45720" rtlCol="0">
            <a:normAutofit fontScale="85000" lnSpcReduction="20000"/>
          </a:bodyPr>
          <a:lstStyle/>
          <a:p>
            <a:pPr marL="0" indent="0" algn="ctr">
              <a:lnSpc>
                <a:spcPct val="150000"/>
              </a:lnSpc>
              <a:buNone/>
            </a:pPr>
            <a:r>
              <a:rPr lang="en-US" sz="2000" spc="200" dirty="0">
                <a:ln>
                  <a:solidFill>
                    <a:schemeClr val="accent2">
                      <a:lumMod val="75000"/>
                    </a:schemeClr>
                  </a:solidFill>
                </a:ln>
                <a:latin typeface="Calibri" panose="020F0502020204030204" pitchFamily="34" charset="0"/>
                <a:cs typeface="Calibri" panose="020F0502020204030204" pitchFamily="34" charset="0"/>
              </a:rPr>
              <a:t>Performance evaluation is a collaborative process. </a:t>
            </a:r>
          </a:p>
          <a:p>
            <a:pPr marL="0" indent="0" algn="ctr">
              <a:lnSpc>
                <a:spcPct val="150000"/>
              </a:lnSpc>
              <a:buNone/>
            </a:pPr>
            <a:r>
              <a:rPr lang="en-US" sz="2000" spc="200" dirty="0">
                <a:ln>
                  <a:solidFill>
                    <a:schemeClr val="accent2">
                      <a:lumMod val="75000"/>
                    </a:schemeClr>
                  </a:solidFill>
                </a:ln>
                <a:latin typeface="Calibri" panose="020F0502020204030204" pitchFamily="34" charset="0"/>
                <a:cs typeface="Calibri" panose="020F0502020204030204" pitchFamily="34" charset="0"/>
              </a:rPr>
              <a:t>The goal is to provide specific feedback (good &amp; bad) on job performance.</a:t>
            </a:r>
          </a:p>
          <a:p>
            <a:pPr marL="0" indent="0" algn="ctr">
              <a:lnSpc>
                <a:spcPct val="150000"/>
              </a:lnSpc>
              <a:buNone/>
            </a:pPr>
            <a:r>
              <a:rPr lang="en-US" sz="2000" spc="200" dirty="0">
                <a:ln>
                  <a:solidFill>
                    <a:schemeClr val="accent2">
                      <a:lumMod val="75000"/>
                    </a:schemeClr>
                  </a:solidFill>
                </a:ln>
                <a:latin typeface="Calibri" panose="020F0502020204030204" pitchFamily="34" charset="0"/>
                <a:cs typeface="Calibri" panose="020F0502020204030204" pitchFamily="34" charset="0"/>
              </a:rPr>
              <a:t>The aim is to improve performance and connect individual performance to the university’s mission, vision, values and strategic initiatives</a:t>
            </a:r>
            <a:r>
              <a:rPr lang="en-US" sz="1600" spc="200" dirty="0">
                <a:ln>
                  <a:solidFill>
                    <a:schemeClr val="accent2">
                      <a:lumMod val="75000"/>
                    </a:schemeClr>
                  </a:solid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0" indent="0">
              <a:buNone/>
            </a:pPr>
            <a:endParaRPr lang="en-US" sz="1600" spc="200" dirty="0">
              <a:effectLst>
                <a:outerShdw blurRad="38100" dist="38100" dir="2700000" algn="tl">
                  <a:srgbClr val="000000">
                    <a:alpha val="43137"/>
                  </a:srgbClr>
                </a:outerShdw>
              </a:effectLst>
              <a:latin typeface="+mj-lt"/>
            </a:endParaRPr>
          </a:p>
        </p:txBody>
      </p:sp>
      <p:pic>
        <p:nvPicPr>
          <p:cNvPr id="13" name="Picture Placeholder 12" descr="A large airplane flying high up in the air&#10;&#10;">
            <a:extLst>
              <a:ext uri="{FF2B5EF4-FFF2-40B4-BE49-F238E27FC236}">
                <a16:creationId xmlns:a16="http://schemas.microsoft.com/office/drawing/2014/main" id="{D7465B01-98C0-49B4-89B4-A4F1341745B4}"/>
              </a:ext>
            </a:extLst>
          </p:cNvPr>
          <p:cNvPicPr>
            <a:picLocks noGrp="1" noChangeAspect="1"/>
          </p:cNvPicPr>
          <p:nvPr>
            <p:ph type="pic" sz="quarter" idx="4294967295"/>
          </p:nvPr>
        </p:nvPicPr>
        <p:blipFill rotWithShape="1">
          <a:blip r:embed="rId3" cstate="print">
            <a:extLst>
              <a:ext uri="{28A0092B-C50C-407E-A947-70E740481C1C}">
                <a14:useLocalDpi xmlns:a14="http://schemas.microsoft.com/office/drawing/2010/main" val="0"/>
              </a:ext>
            </a:extLst>
          </a:blip>
          <a:srcRect r="-1" b="-1"/>
          <a:stretch/>
        </p:blipFill>
        <p:spPr>
          <a:xfrm>
            <a:off x="6045200" y="688975"/>
            <a:ext cx="6146800" cy="5480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67405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EFADC-1ECC-45BD-B9E8-3CFEF6CE4471}"/>
              </a:ext>
            </a:extLst>
          </p:cNvPr>
          <p:cNvSpPr>
            <a:spLocks noGrp="1"/>
          </p:cNvSpPr>
          <p:nvPr>
            <p:ph type="title"/>
          </p:nvPr>
        </p:nvSpPr>
        <p:spPr>
          <a:xfrm>
            <a:off x="5172074" y="286603"/>
            <a:ext cx="6225269" cy="1450757"/>
          </a:xfrm>
        </p:spPr>
        <p:txBody>
          <a:bodyPr vert="horz" lIns="91440" tIns="45720" rIns="91440" bIns="45720" rtlCol="0" anchor="b">
            <a:normAutofit/>
          </a:bodyPr>
          <a:lstStyle/>
          <a:p>
            <a:r>
              <a:rPr lang="en-US" sz="4800" dirty="0">
                <a:solidFill>
                  <a:schemeClr val="tx1">
                    <a:lumMod val="75000"/>
                    <a:lumOff val="25000"/>
                  </a:schemeClr>
                </a:solidFill>
              </a:rPr>
              <a:t>Job Descriptions</a:t>
            </a:r>
          </a:p>
        </p:txBody>
      </p:sp>
      <p:sp>
        <p:nvSpPr>
          <p:cNvPr id="3" name="Content Placeholder 2">
            <a:extLst>
              <a:ext uri="{FF2B5EF4-FFF2-40B4-BE49-F238E27FC236}">
                <a16:creationId xmlns:a16="http://schemas.microsoft.com/office/drawing/2014/main" id="{D20F28FD-683A-4188-810D-0EBFAB2865CA}"/>
              </a:ext>
            </a:extLst>
          </p:cNvPr>
          <p:cNvSpPr>
            <a:spLocks noGrp="1"/>
          </p:cNvSpPr>
          <p:nvPr>
            <p:ph idx="1"/>
          </p:nvPr>
        </p:nvSpPr>
        <p:spPr>
          <a:xfrm>
            <a:off x="5172073" y="2108201"/>
            <a:ext cx="6014429" cy="4313065"/>
          </a:xfrm>
        </p:spPr>
        <p:txBody>
          <a:bodyPr vert="horz" lIns="0" tIns="45720" rIns="0" bIns="45720" rtlCol="0">
            <a:normAutofit fontScale="92500" lnSpcReduction="20000"/>
          </a:bodyPr>
          <a:lstStyle/>
          <a:p>
            <a:r>
              <a:rPr lang="en-US" dirty="0">
                <a:latin typeface="Calibri" panose="020F0502020204030204" pitchFamily="34" charset="0"/>
                <a:cs typeface="Calibri" panose="020F0502020204030204" pitchFamily="34" charset="0"/>
              </a:rPr>
              <a:t>The Annual Performance Evaluation cycle is an excellent time to review employee responsibilities and ensure the accuracy of all employee job descriptions.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Human Resources will not be collecting job descriptions with the annual evaluation this year. If you need to make changes to an existing job description, please go through the Job Description Update workflow in </a:t>
            </a:r>
            <a:r>
              <a:rPr lang="en-US" dirty="0" err="1">
                <a:latin typeface="Calibri" panose="020F0502020204030204" pitchFamily="34" charset="0"/>
                <a:cs typeface="Calibri" panose="020F0502020204030204" pitchFamily="34" charset="0"/>
              </a:rPr>
              <a:t>JDXpert</a:t>
            </a:r>
            <a:r>
              <a:rPr lang="en-US" dirty="0">
                <a:latin typeface="Calibri" panose="020F0502020204030204" pitchFamily="34" charset="0"/>
                <a:cs typeface="Calibri" panose="020F0502020204030204" pitchFamily="34" charset="0"/>
              </a:rPr>
              <a:t>.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If you have questions on this, please contact your Division Liaison.</a:t>
            </a:r>
          </a:p>
        </p:txBody>
      </p:sp>
      <p:pic>
        <p:nvPicPr>
          <p:cNvPr id="8" name="Picture Placeholder 7" descr="People are discussing something">
            <a:extLst>
              <a:ext uri="{FF2B5EF4-FFF2-40B4-BE49-F238E27FC236}">
                <a16:creationId xmlns:a16="http://schemas.microsoft.com/office/drawing/2014/main" id="{7830119B-592B-41DB-B601-F7EB61B4E1C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42618" r="12950"/>
          <a:stretch/>
        </p:blipFill>
        <p:spPr>
          <a:xfrm>
            <a:off x="20" y="10"/>
            <a:ext cx="4580077" cy="6857990"/>
          </a:xfrm>
          <a:prstGeom prst="rect">
            <a:avLst/>
          </a:prstGeom>
        </p:spPr>
      </p:pic>
    </p:spTree>
    <p:extLst>
      <p:ext uri="{BB962C8B-B14F-4D97-AF65-F5344CB8AC3E}">
        <p14:creationId xmlns:p14="http://schemas.microsoft.com/office/powerpoint/2010/main" val="3145513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1097BE-A044-49F5-B5CA-AE183B956585}"/>
              </a:ext>
            </a:extLst>
          </p:cNvPr>
          <p:cNvSpPr>
            <a:spLocks noGrp="1"/>
          </p:cNvSpPr>
          <p:nvPr>
            <p:ph type="title"/>
          </p:nvPr>
        </p:nvSpPr>
        <p:spPr/>
        <p:txBody>
          <a:bodyPr/>
          <a:lstStyle/>
          <a:p>
            <a:r>
              <a:rPr lang="en-US" dirty="0"/>
              <a:t>2024 Evaluation Cycle</a:t>
            </a:r>
          </a:p>
        </p:txBody>
      </p:sp>
      <p:sp>
        <p:nvSpPr>
          <p:cNvPr id="8" name="Content Placeholder 7">
            <a:extLst>
              <a:ext uri="{FF2B5EF4-FFF2-40B4-BE49-F238E27FC236}">
                <a16:creationId xmlns:a16="http://schemas.microsoft.com/office/drawing/2014/main" id="{411E9392-71EA-4293-909F-1FE7DD38E31D}"/>
              </a:ext>
            </a:extLst>
          </p:cNvPr>
          <p:cNvSpPr>
            <a:spLocks noGrp="1"/>
          </p:cNvSpPr>
          <p:nvPr>
            <p:ph idx="1"/>
          </p:nvPr>
        </p:nvSpPr>
        <p:spPr>
          <a:xfrm>
            <a:off x="6518529" y="943430"/>
            <a:ext cx="4871366" cy="3977366"/>
          </a:xfrm>
        </p:spPr>
        <p:txBody>
          <a:bodyPr>
            <a:normAutofit/>
          </a:bodyPr>
          <a:lstStyle/>
          <a:p>
            <a:r>
              <a:rPr lang="en-US" dirty="0"/>
              <a:t>The full evaluation period is from April 1, 2023– March 31, 2024</a:t>
            </a:r>
          </a:p>
          <a:p>
            <a:r>
              <a:rPr lang="en-US" dirty="0"/>
              <a:t>Evaluations begin April 1, 2024.</a:t>
            </a:r>
          </a:p>
          <a:p>
            <a:r>
              <a:rPr lang="en-US" dirty="0"/>
              <a:t>Performance Evaluation forms are due in Human Resources by </a:t>
            </a:r>
            <a:r>
              <a:rPr lang="en-US" u="sng" dirty="0"/>
              <a:t>June 7, 2024</a:t>
            </a:r>
            <a:r>
              <a:rPr lang="en-US" dirty="0"/>
              <a:t>.</a:t>
            </a:r>
          </a:p>
        </p:txBody>
      </p:sp>
      <p:grpSp>
        <p:nvGrpSpPr>
          <p:cNvPr id="10" name="Group 9" descr="Info">
            <a:extLst>
              <a:ext uri="{FF2B5EF4-FFF2-40B4-BE49-F238E27FC236}">
                <a16:creationId xmlns:a16="http://schemas.microsoft.com/office/drawing/2014/main" id="{04EACC33-3BBF-4195-8927-841FEBB364AD}"/>
              </a:ext>
            </a:extLst>
          </p:cNvPr>
          <p:cNvGrpSpPr/>
          <p:nvPr/>
        </p:nvGrpSpPr>
        <p:grpSpPr>
          <a:xfrm>
            <a:off x="4637454" y="2530474"/>
            <a:ext cx="803276" cy="803276"/>
            <a:chOff x="4914764" y="3319462"/>
            <a:chExt cx="619125" cy="619125"/>
          </a:xfrm>
          <a:solidFill>
            <a:schemeClr val="bg1"/>
          </a:solidFill>
        </p:grpSpPr>
        <p:sp>
          <p:nvSpPr>
            <p:cNvPr id="11" name="Freeform: Shape 10">
              <a:extLst>
                <a:ext uri="{FF2B5EF4-FFF2-40B4-BE49-F238E27FC236}">
                  <a16:creationId xmlns:a16="http://schemas.microsoft.com/office/drawing/2014/main" id="{400D0FC6-FE6C-422D-87EC-3F2A40F92771}"/>
                </a:ext>
              </a:extLst>
            </p:cNvPr>
            <p:cNvSpPr/>
            <p:nvPr/>
          </p:nvSpPr>
          <p:spPr>
            <a:xfrm>
              <a:off x="4914764" y="3319462"/>
              <a:ext cx="619125" cy="619125"/>
            </a:xfrm>
            <a:custGeom>
              <a:avLst/>
              <a:gdLst>
                <a:gd name="connsiteX0" fmla="*/ 309563 w 619125"/>
                <a:gd name="connsiteY0" fmla="*/ 0 h 619125"/>
                <a:gd name="connsiteX1" fmla="*/ 0 w 619125"/>
                <a:gd name="connsiteY1" fmla="*/ 309563 h 619125"/>
                <a:gd name="connsiteX2" fmla="*/ 309563 w 619125"/>
                <a:gd name="connsiteY2" fmla="*/ 619125 h 619125"/>
                <a:gd name="connsiteX3" fmla="*/ 619125 w 619125"/>
                <a:gd name="connsiteY3" fmla="*/ 309563 h 619125"/>
                <a:gd name="connsiteX4" fmla="*/ 309563 w 619125"/>
                <a:gd name="connsiteY4" fmla="*/ 0 h 619125"/>
                <a:gd name="connsiteX5" fmla="*/ 309563 w 619125"/>
                <a:gd name="connsiteY5" fmla="*/ 581025 h 619125"/>
                <a:gd name="connsiteX6" fmla="*/ 38100 w 619125"/>
                <a:gd name="connsiteY6" fmla="*/ 309563 h 619125"/>
                <a:gd name="connsiteX7" fmla="*/ 309563 w 619125"/>
                <a:gd name="connsiteY7" fmla="*/ 38100 h 619125"/>
                <a:gd name="connsiteX8" fmla="*/ 581025 w 619125"/>
                <a:gd name="connsiteY8" fmla="*/ 309563 h 619125"/>
                <a:gd name="connsiteX9" fmla="*/ 309563 w 619125"/>
                <a:gd name="connsiteY9" fmla="*/ 581025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125" h="619125">
                  <a:moveTo>
                    <a:pt x="309563" y="0"/>
                  </a:moveTo>
                  <a:cubicBezTo>
                    <a:pt x="138875" y="0"/>
                    <a:pt x="0" y="138865"/>
                    <a:pt x="0" y="309563"/>
                  </a:cubicBezTo>
                  <a:cubicBezTo>
                    <a:pt x="0" y="480260"/>
                    <a:pt x="138875" y="619125"/>
                    <a:pt x="309563" y="619125"/>
                  </a:cubicBezTo>
                  <a:cubicBezTo>
                    <a:pt x="480250" y="619125"/>
                    <a:pt x="619125" y="480260"/>
                    <a:pt x="619125" y="309563"/>
                  </a:cubicBezTo>
                  <a:cubicBezTo>
                    <a:pt x="619125" y="138865"/>
                    <a:pt x="480250" y="0"/>
                    <a:pt x="309563" y="0"/>
                  </a:cubicBezTo>
                  <a:close/>
                  <a:moveTo>
                    <a:pt x="309563" y="581025"/>
                  </a:moveTo>
                  <a:cubicBezTo>
                    <a:pt x="159877" y="581025"/>
                    <a:pt x="38100" y="459248"/>
                    <a:pt x="38100" y="309563"/>
                  </a:cubicBezTo>
                  <a:cubicBezTo>
                    <a:pt x="38100" y="159877"/>
                    <a:pt x="159877" y="38100"/>
                    <a:pt x="309563" y="38100"/>
                  </a:cubicBezTo>
                  <a:cubicBezTo>
                    <a:pt x="459248" y="38100"/>
                    <a:pt x="581025" y="159877"/>
                    <a:pt x="581025" y="309563"/>
                  </a:cubicBezTo>
                  <a:cubicBezTo>
                    <a:pt x="581025" y="459248"/>
                    <a:pt x="459248" y="581025"/>
                    <a:pt x="309563" y="581025"/>
                  </a:cubicBezTo>
                  <a:close/>
                </a:path>
              </a:pathLst>
            </a:custGeom>
            <a:grp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EADF13BE-BF58-43E3-9534-281EFDABF659}"/>
                </a:ext>
              </a:extLst>
            </p:cNvPr>
            <p:cNvSpPr/>
            <p:nvPr/>
          </p:nvSpPr>
          <p:spPr>
            <a:xfrm>
              <a:off x="5195751" y="3473729"/>
              <a:ext cx="57150" cy="57150"/>
            </a:xfrm>
            <a:custGeom>
              <a:avLst/>
              <a:gdLst>
                <a:gd name="connsiteX0" fmla="*/ 63722 w 57150"/>
                <a:gd name="connsiteY0" fmla="*/ 31861 h 57150"/>
                <a:gd name="connsiteX1" fmla="*/ 31861 w 57150"/>
                <a:gd name="connsiteY1" fmla="*/ 63722 h 57150"/>
                <a:gd name="connsiteX2" fmla="*/ 0 w 57150"/>
                <a:gd name="connsiteY2" fmla="*/ 31861 h 57150"/>
                <a:gd name="connsiteX3" fmla="*/ 31861 w 57150"/>
                <a:gd name="connsiteY3" fmla="*/ 0 h 57150"/>
                <a:gd name="connsiteX4" fmla="*/ 63722 w 57150"/>
                <a:gd name="connsiteY4" fmla="*/ 31861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3722" y="31861"/>
                  </a:moveTo>
                  <a:cubicBezTo>
                    <a:pt x="63722" y="49458"/>
                    <a:pt x="49458" y="63722"/>
                    <a:pt x="31861" y="63722"/>
                  </a:cubicBezTo>
                  <a:cubicBezTo>
                    <a:pt x="14265" y="63722"/>
                    <a:pt x="0" y="49458"/>
                    <a:pt x="0" y="31861"/>
                  </a:cubicBezTo>
                  <a:cubicBezTo>
                    <a:pt x="0" y="14265"/>
                    <a:pt x="14265" y="0"/>
                    <a:pt x="31861" y="0"/>
                  </a:cubicBezTo>
                  <a:cubicBezTo>
                    <a:pt x="49458" y="0"/>
                    <a:pt x="63722" y="14265"/>
                    <a:pt x="63722" y="31861"/>
                  </a:cubicBezTo>
                  <a:close/>
                </a:path>
              </a:pathLst>
            </a:custGeom>
            <a:grp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914EC720-9A79-4D18-8746-AE0BDD325E79}"/>
                </a:ext>
              </a:extLst>
            </p:cNvPr>
            <p:cNvSpPr/>
            <p:nvPr/>
          </p:nvSpPr>
          <p:spPr>
            <a:xfrm>
              <a:off x="5205276" y="3589420"/>
              <a:ext cx="38100" cy="200025"/>
            </a:xfrm>
            <a:custGeom>
              <a:avLst/>
              <a:gdLst>
                <a:gd name="connsiteX0" fmla="*/ 19050 w 38100"/>
                <a:gd name="connsiteY0" fmla="*/ 0 h 200025"/>
                <a:gd name="connsiteX1" fmla="*/ 0 w 38100"/>
                <a:gd name="connsiteY1" fmla="*/ 19050 h 200025"/>
                <a:gd name="connsiteX2" fmla="*/ 0 w 38100"/>
                <a:gd name="connsiteY2" fmla="*/ 180975 h 200025"/>
                <a:gd name="connsiteX3" fmla="*/ 19050 w 38100"/>
                <a:gd name="connsiteY3" fmla="*/ 200025 h 200025"/>
                <a:gd name="connsiteX4" fmla="*/ 38100 w 38100"/>
                <a:gd name="connsiteY4" fmla="*/ 180975 h 200025"/>
                <a:gd name="connsiteX5" fmla="*/ 38100 w 38100"/>
                <a:gd name="connsiteY5" fmla="*/ 19050 h 200025"/>
                <a:gd name="connsiteX6" fmla="*/ 19050 w 38100"/>
                <a:gd name="connsiteY6"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200025">
                  <a:moveTo>
                    <a:pt x="19050" y="0"/>
                  </a:moveTo>
                  <a:cubicBezTo>
                    <a:pt x="8534" y="0"/>
                    <a:pt x="0" y="8534"/>
                    <a:pt x="0" y="19050"/>
                  </a:cubicBezTo>
                  <a:lnTo>
                    <a:pt x="0" y="180975"/>
                  </a:lnTo>
                  <a:cubicBezTo>
                    <a:pt x="0" y="191491"/>
                    <a:pt x="8534" y="200025"/>
                    <a:pt x="19050" y="200025"/>
                  </a:cubicBezTo>
                  <a:cubicBezTo>
                    <a:pt x="29566" y="200025"/>
                    <a:pt x="38100" y="191491"/>
                    <a:pt x="38100" y="180975"/>
                  </a:cubicBezTo>
                  <a:lnTo>
                    <a:pt x="38100" y="19050"/>
                  </a:lnTo>
                  <a:cubicBezTo>
                    <a:pt x="38100" y="8525"/>
                    <a:pt x="29566" y="0"/>
                    <a:pt x="19050" y="0"/>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056707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366F56-B8FF-48A0-AF71-EC4BD9531F04}"/>
              </a:ext>
            </a:extLst>
          </p:cNvPr>
          <p:cNvSpPr>
            <a:spLocks noGrp="1"/>
          </p:cNvSpPr>
          <p:nvPr>
            <p:ph type="title"/>
          </p:nvPr>
        </p:nvSpPr>
        <p:spPr/>
        <p:txBody>
          <a:bodyPr>
            <a:normAutofit fontScale="90000"/>
          </a:bodyPr>
          <a:lstStyle/>
          <a:p>
            <a:r>
              <a:rPr lang="en-US" dirty="0"/>
              <a:t>Job Description Review Basics</a:t>
            </a:r>
          </a:p>
        </p:txBody>
      </p:sp>
      <p:sp>
        <p:nvSpPr>
          <p:cNvPr id="7" name="Content Placeholder 6">
            <a:extLst>
              <a:ext uri="{FF2B5EF4-FFF2-40B4-BE49-F238E27FC236}">
                <a16:creationId xmlns:a16="http://schemas.microsoft.com/office/drawing/2014/main" id="{F74FED9E-E7B7-481E-8BD9-53BE272F02F0}"/>
              </a:ext>
            </a:extLst>
          </p:cNvPr>
          <p:cNvSpPr>
            <a:spLocks noGrp="1"/>
          </p:cNvSpPr>
          <p:nvPr>
            <p:ph idx="1"/>
          </p:nvPr>
        </p:nvSpPr>
        <p:spPr>
          <a:xfrm>
            <a:off x="6518529" y="943430"/>
            <a:ext cx="5270700" cy="4493984"/>
          </a:xfrm>
        </p:spPr>
        <p:txBody>
          <a:bodyPr>
            <a:normAutofit fontScale="92500"/>
          </a:bodyPr>
          <a:lstStyle/>
          <a:p>
            <a:r>
              <a:rPr lang="en-US" dirty="0">
                <a:latin typeface="Calibri" panose="020F0502020204030204" pitchFamily="34" charset="0"/>
                <a:cs typeface="Calibri" panose="020F0502020204030204" pitchFamily="34" charset="0"/>
              </a:rPr>
              <a:t>Job descriptions need to have percentages that are no less than 5% and no greater than 30% and adds up to 100%.</a:t>
            </a:r>
          </a:p>
          <a:p>
            <a:r>
              <a:rPr lang="en-US" dirty="0">
                <a:latin typeface="Calibri" panose="020F0502020204030204" pitchFamily="34" charset="0"/>
                <a:cs typeface="Calibri" panose="020F0502020204030204" pitchFamily="34" charset="0"/>
              </a:rPr>
              <a:t>Appropriate approvers set up in </a:t>
            </a:r>
            <a:r>
              <a:rPr lang="en-US" dirty="0" err="1">
                <a:latin typeface="Calibri" panose="020F0502020204030204" pitchFamily="34" charset="0"/>
                <a:cs typeface="Calibri" panose="020F0502020204030204" pitchFamily="34" charset="0"/>
              </a:rPr>
              <a:t>JDXpert</a:t>
            </a:r>
            <a:r>
              <a:rPr lang="en-US" dirty="0">
                <a:latin typeface="Calibri" panose="020F0502020204030204" pitchFamily="34" charset="0"/>
                <a:cs typeface="Calibri" panose="020F0502020204030204" pitchFamily="34" charset="0"/>
              </a:rPr>
              <a:t>.</a:t>
            </a:r>
          </a:p>
          <a:p>
            <a:r>
              <a:rPr lang="en-US" dirty="0">
                <a:latin typeface="Calibri" panose="020F0502020204030204" pitchFamily="34" charset="0"/>
                <a:cs typeface="Calibri" panose="020F0502020204030204" pitchFamily="34" charset="0"/>
              </a:rPr>
              <a:t>Correct job numbers (found in HRFE using employee’s name)</a:t>
            </a:r>
          </a:p>
          <a:p>
            <a:r>
              <a:rPr lang="en-US" dirty="0">
                <a:latin typeface="Calibri" panose="020F0502020204030204" pitchFamily="34" charset="0"/>
                <a:cs typeface="Calibri" panose="020F0502020204030204" pitchFamily="34" charset="0"/>
              </a:rPr>
              <a:t>Current job description templates are found in </a:t>
            </a:r>
            <a:r>
              <a:rPr lang="en-US" dirty="0" err="1">
                <a:latin typeface="Calibri" panose="020F0502020204030204" pitchFamily="34" charset="0"/>
                <a:cs typeface="Calibri" panose="020F0502020204030204" pitchFamily="34" charset="0"/>
              </a:rPr>
              <a:t>JDXpert</a:t>
            </a:r>
            <a:r>
              <a:rPr lang="en-US" dirty="0">
                <a:latin typeface="Calibri" panose="020F0502020204030204" pitchFamily="34" charset="0"/>
                <a:cs typeface="Calibri" panose="020F0502020204030204" pitchFamily="34" charset="0"/>
              </a:rPr>
              <a:t>.</a:t>
            </a:r>
          </a:p>
          <a:p>
            <a:r>
              <a:rPr lang="en-US" dirty="0">
                <a:latin typeface="Calibri" panose="020F0502020204030204" pitchFamily="34" charset="0"/>
                <a:cs typeface="Calibri" panose="020F0502020204030204" pitchFamily="34" charset="0"/>
              </a:rPr>
              <a:t>If you have changes or questions, call HR! </a:t>
            </a:r>
          </a:p>
        </p:txBody>
      </p:sp>
      <p:sp>
        <p:nvSpPr>
          <p:cNvPr id="5" name="Rectangle 4" descr="Users">
            <a:extLst>
              <a:ext uri="{FF2B5EF4-FFF2-40B4-BE49-F238E27FC236}">
                <a16:creationId xmlns:a16="http://schemas.microsoft.com/office/drawing/2014/main" id="{C123C14A-AC1C-49E6-84C6-5EC75804E103}"/>
              </a:ext>
            </a:extLst>
          </p:cNvPr>
          <p:cNvSpPr/>
          <p:nvPr/>
        </p:nvSpPr>
        <p:spPr>
          <a:xfrm>
            <a:off x="4511716" y="2417888"/>
            <a:ext cx="1043437" cy="104343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Tree>
    <p:extLst>
      <p:ext uri="{BB962C8B-B14F-4D97-AF65-F5344CB8AC3E}">
        <p14:creationId xmlns:p14="http://schemas.microsoft.com/office/powerpoint/2010/main" val="2822882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D681D-B806-434D-8F8F-7B2685336A70}"/>
              </a:ext>
            </a:extLst>
          </p:cNvPr>
          <p:cNvSpPr>
            <a:spLocks noGrp="1"/>
          </p:cNvSpPr>
          <p:nvPr>
            <p:ph type="title"/>
          </p:nvPr>
        </p:nvSpPr>
        <p:spPr/>
        <p:txBody>
          <a:bodyPr>
            <a:normAutofit/>
          </a:bodyPr>
          <a:lstStyle/>
          <a:p>
            <a:r>
              <a:rPr lang="en-US" dirty="0"/>
              <a:t>Division Liaisons</a:t>
            </a:r>
          </a:p>
        </p:txBody>
      </p:sp>
      <p:graphicFrame>
        <p:nvGraphicFramePr>
          <p:cNvPr id="10" name="Content Placeholder 9">
            <a:extLst>
              <a:ext uri="{FF2B5EF4-FFF2-40B4-BE49-F238E27FC236}">
                <a16:creationId xmlns:a16="http://schemas.microsoft.com/office/drawing/2014/main" id="{9776A932-6ABB-47FE-9460-F331784DC9D5}"/>
              </a:ext>
            </a:extLst>
          </p:cNvPr>
          <p:cNvGraphicFramePr>
            <a:graphicFrameLocks noGrp="1"/>
          </p:cNvGraphicFramePr>
          <p:nvPr>
            <p:ph idx="1"/>
            <p:extLst>
              <p:ext uri="{D42A27DB-BD31-4B8C-83A1-F6EECF244321}">
                <p14:modId xmlns:p14="http://schemas.microsoft.com/office/powerpoint/2010/main" val="4012564864"/>
              </p:ext>
            </p:extLst>
          </p:nvPr>
        </p:nvGraphicFramePr>
        <p:xfrm>
          <a:off x="1096963" y="2222048"/>
          <a:ext cx="10058400" cy="3801867"/>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339163235"/>
                    </a:ext>
                  </a:extLst>
                </a:gridCol>
                <a:gridCol w="3352800">
                  <a:extLst>
                    <a:ext uri="{9D8B030D-6E8A-4147-A177-3AD203B41FA5}">
                      <a16:colId xmlns:a16="http://schemas.microsoft.com/office/drawing/2014/main" val="1998228315"/>
                    </a:ext>
                  </a:extLst>
                </a:gridCol>
                <a:gridCol w="3352800">
                  <a:extLst>
                    <a:ext uri="{9D8B030D-6E8A-4147-A177-3AD203B41FA5}">
                      <a16:colId xmlns:a16="http://schemas.microsoft.com/office/drawing/2014/main" val="1982676541"/>
                    </a:ext>
                  </a:extLst>
                </a:gridCol>
              </a:tblGrid>
              <a:tr h="830900">
                <a:tc>
                  <a:txBody>
                    <a:bodyPr/>
                    <a:lstStyle/>
                    <a:p>
                      <a:pPr algn="l"/>
                      <a:r>
                        <a:rPr lang="en-IN" sz="2800" dirty="0">
                          <a:solidFill>
                            <a:schemeClr val="tx1"/>
                          </a:solidFill>
                        </a:rPr>
                        <a:t>Carlene Hindert</a:t>
                      </a:r>
                    </a:p>
                  </a:txBody>
                  <a:tcPr marL="254882" marR="254882" marT="76935" marB="76935" anchor="ctr">
                    <a:solidFill>
                      <a:schemeClr val="accent1">
                        <a:lumMod val="20000"/>
                        <a:lumOff val="80000"/>
                      </a:schemeClr>
                    </a:solidFill>
                  </a:tcPr>
                </a:tc>
                <a:tc>
                  <a:txBody>
                    <a:bodyPr/>
                    <a:lstStyle/>
                    <a:p>
                      <a:pPr algn="l"/>
                      <a:r>
                        <a:rPr lang="en-IN" sz="2800" dirty="0">
                          <a:solidFill>
                            <a:schemeClr val="bg1"/>
                          </a:solidFill>
                        </a:rPr>
                        <a:t>Madison Vangunten</a:t>
                      </a:r>
                    </a:p>
                  </a:txBody>
                  <a:tcPr marL="254882" marR="254882" marT="76935" marB="76935" anchor="ctr">
                    <a:solidFill>
                      <a:schemeClr val="accent2"/>
                    </a:solidFill>
                  </a:tcPr>
                </a:tc>
                <a:tc>
                  <a:txBody>
                    <a:bodyPr/>
                    <a:lstStyle/>
                    <a:p>
                      <a:pPr algn="l"/>
                      <a:r>
                        <a:rPr lang="en-IN" sz="2800" dirty="0">
                          <a:solidFill>
                            <a:schemeClr val="bg1"/>
                          </a:solidFill>
                        </a:rPr>
                        <a:t>Kenzie Westlake</a:t>
                      </a:r>
                    </a:p>
                  </a:txBody>
                  <a:tcPr marL="254882" marR="254882" marT="76935" marB="76935" anchor="ctr">
                    <a:solidFill>
                      <a:schemeClr val="accent3"/>
                    </a:solidFill>
                  </a:tcPr>
                </a:tc>
                <a:extLst>
                  <a:ext uri="{0D108BD9-81ED-4DB2-BD59-A6C34878D82A}">
                    <a16:rowId xmlns:a16="http://schemas.microsoft.com/office/drawing/2014/main" val="2511015703"/>
                  </a:ext>
                </a:extLst>
              </a:tr>
              <a:tr h="677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75000"/>
                              <a:lumOff val="25000"/>
                            </a:schemeClr>
                          </a:solidFill>
                          <a:effectLst/>
                          <a:uLnTx/>
                          <a:uFillTx/>
                          <a:latin typeface="+mj-lt"/>
                          <a:ea typeface="+mn-ea"/>
                          <a:cs typeface="+mn-cs"/>
                        </a:rPr>
                        <a:t>Academic Affairs</a:t>
                      </a:r>
                    </a:p>
                  </a:txBody>
                  <a:tcPr marL="254882" marR="254882" marT="76935" marB="76935"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75000"/>
                              <a:lumOff val="25000"/>
                            </a:schemeClr>
                          </a:solidFill>
                          <a:effectLst/>
                          <a:uLnTx/>
                          <a:uFillTx/>
                          <a:latin typeface="+mj-lt"/>
                          <a:ea typeface="+mn-ea"/>
                          <a:cs typeface="+mn-cs"/>
                        </a:rPr>
                        <a:t>Chancellor’s Division</a:t>
                      </a:r>
                    </a:p>
                  </a:txBody>
                  <a:tcPr marL="254882" marR="254882" marT="76935" marB="76935"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75000"/>
                              <a:lumOff val="25000"/>
                            </a:schemeClr>
                          </a:solidFill>
                          <a:effectLst/>
                          <a:uLnTx/>
                          <a:uFillTx/>
                          <a:latin typeface="+mj-lt"/>
                          <a:ea typeface="+mn-ea"/>
                          <a:cs typeface="+mn-cs"/>
                        </a:rPr>
                        <a:t>Student Affairs</a:t>
                      </a:r>
                    </a:p>
                  </a:txBody>
                  <a:tcPr marL="254882" marR="254882" marT="76935" marB="76935" anchor="ctr">
                    <a:solidFill>
                      <a:schemeClr val="bg1">
                        <a:lumMod val="95000"/>
                      </a:schemeClr>
                    </a:solidFill>
                  </a:tcPr>
                </a:tc>
                <a:extLst>
                  <a:ext uri="{0D108BD9-81ED-4DB2-BD59-A6C34878D82A}">
                    <a16:rowId xmlns:a16="http://schemas.microsoft.com/office/drawing/2014/main" val="1816259203"/>
                  </a:ext>
                </a:extLst>
              </a:tr>
              <a:tr h="677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tx1">
                            <a:lumMod val="75000"/>
                            <a:lumOff val="25000"/>
                          </a:schemeClr>
                        </a:solidFill>
                        <a:effectLst/>
                        <a:uLnTx/>
                        <a:uFillTx/>
                        <a:latin typeface="+mj-lt"/>
                        <a:ea typeface="+mn-ea"/>
                        <a:cs typeface="+mn-cs"/>
                      </a:endParaRPr>
                    </a:p>
                  </a:txBody>
                  <a:tcPr marL="254882" marR="254882" marT="76935" marB="76935"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75000"/>
                              <a:lumOff val="25000"/>
                            </a:schemeClr>
                          </a:solidFill>
                          <a:effectLst/>
                          <a:uLnTx/>
                          <a:uFillTx/>
                          <a:latin typeface="+mj-lt"/>
                          <a:ea typeface="+mn-ea"/>
                          <a:cs typeface="+mn-cs"/>
                        </a:rPr>
                        <a:t>Development</a:t>
                      </a:r>
                    </a:p>
                  </a:txBody>
                  <a:tcPr marL="254882" marR="254882" marT="76935" marB="76935"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tx1">
                            <a:lumMod val="75000"/>
                            <a:lumOff val="25000"/>
                          </a:schemeClr>
                        </a:solidFill>
                        <a:effectLst/>
                        <a:uLnTx/>
                        <a:uFillTx/>
                        <a:latin typeface="+mj-lt"/>
                        <a:ea typeface="+mn-ea"/>
                        <a:cs typeface="+mn-cs"/>
                      </a:endParaRPr>
                    </a:p>
                  </a:txBody>
                  <a:tcPr marL="254882" marR="254882" marT="76935" marB="76935" anchor="ctr">
                    <a:solidFill>
                      <a:schemeClr val="bg1">
                        <a:lumMod val="95000"/>
                      </a:schemeClr>
                    </a:solidFill>
                  </a:tcPr>
                </a:tc>
                <a:extLst>
                  <a:ext uri="{0D108BD9-81ED-4DB2-BD59-A6C34878D82A}">
                    <a16:rowId xmlns:a16="http://schemas.microsoft.com/office/drawing/2014/main" val="1387004869"/>
                  </a:ext>
                </a:extLst>
              </a:tr>
              <a:tr h="677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tx1">
                            <a:lumMod val="75000"/>
                            <a:lumOff val="25000"/>
                          </a:schemeClr>
                        </a:solidFill>
                        <a:effectLst/>
                        <a:uLnTx/>
                        <a:uFillTx/>
                        <a:latin typeface="+mj-lt"/>
                        <a:ea typeface="+mn-ea"/>
                        <a:cs typeface="+mn-cs"/>
                      </a:endParaRPr>
                    </a:p>
                  </a:txBody>
                  <a:tcPr marL="254882" marR="254882" marT="76935" marB="76935"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75000"/>
                              <a:lumOff val="25000"/>
                            </a:schemeClr>
                          </a:solidFill>
                          <a:effectLst/>
                          <a:uLnTx/>
                          <a:uFillTx/>
                          <a:latin typeface="+mj-lt"/>
                          <a:ea typeface="+mn-ea"/>
                          <a:cs typeface="+mn-cs"/>
                        </a:rPr>
                        <a:t>Finance and Administration</a:t>
                      </a:r>
                    </a:p>
                  </a:txBody>
                  <a:tcPr marL="254882" marR="254882" marT="76935" marB="76935"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tx1">
                            <a:lumMod val="75000"/>
                            <a:lumOff val="25000"/>
                          </a:schemeClr>
                        </a:solidFill>
                        <a:effectLst/>
                        <a:uLnTx/>
                        <a:uFillTx/>
                        <a:latin typeface="+mj-lt"/>
                        <a:ea typeface="+mn-ea"/>
                        <a:cs typeface="+mn-cs"/>
                      </a:endParaRPr>
                    </a:p>
                  </a:txBody>
                  <a:tcPr marL="254882" marR="254882" marT="76935" marB="76935" anchor="ctr">
                    <a:solidFill>
                      <a:schemeClr val="bg1">
                        <a:lumMod val="95000"/>
                      </a:schemeClr>
                    </a:solidFill>
                  </a:tcPr>
                </a:tc>
                <a:extLst>
                  <a:ext uri="{0D108BD9-81ED-4DB2-BD59-A6C34878D82A}">
                    <a16:rowId xmlns:a16="http://schemas.microsoft.com/office/drawing/2014/main" val="3558031040"/>
                  </a:ext>
                </a:extLst>
              </a:tr>
              <a:tr h="677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tx1">
                            <a:lumMod val="75000"/>
                            <a:lumOff val="25000"/>
                          </a:schemeClr>
                        </a:solidFill>
                        <a:effectLst/>
                        <a:uLnTx/>
                        <a:uFillTx/>
                        <a:latin typeface="+mj-lt"/>
                        <a:ea typeface="+mn-ea"/>
                        <a:cs typeface="+mn-cs"/>
                      </a:endParaRPr>
                    </a:p>
                  </a:txBody>
                  <a:tcPr marL="254882" marR="254882" marT="76935" marB="76935"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75000"/>
                              <a:lumOff val="25000"/>
                            </a:schemeClr>
                          </a:solidFill>
                          <a:effectLst/>
                          <a:uLnTx/>
                          <a:uFillTx/>
                          <a:latin typeface="+mj-lt"/>
                          <a:ea typeface="+mn-ea"/>
                          <a:cs typeface="+mn-cs"/>
                        </a:rPr>
                        <a:t>Enrollment and Retention Management</a:t>
                      </a:r>
                    </a:p>
                  </a:txBody>
                  <a:tcPr marL="254882" marR="254882" marT="76935" marB="76935"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tx1">
                            <a:lumMod val="75000"/>
                            <a:lumOff val="25000"/>
                          </a:schemeClr>
                        </a:solidFill>
                        <a:effectLst/>
                        <a:uLnTx/>
                        <a:uFillTx/>
                        <a:latin typeface="+mj-lt"/>
                        <a:ea typeface="+mn-ea"/>
                        <a:cs typeface="+mn-cs"/>
                      </a:endParaRPr>
                    </a:p>
                  </a:txBody>
                  <a:tcPr marL="254882" marR="254882" marT="76935" marB="76935" anchor="ctr">
                    <a:solidFill>
                      <a:schemeClr val="bg1">
                        <a:lumMod val="95000"/>
                      </a:schemeClr>
                    </a:solidFill>
                  </a:tcPr>
                </a:tc>
                <a:extLst>
                  <a:ext uri="{0D108BD9-81ED-4DB2-BD59-A6C34878D82A}">
                    <a16:rowId xmlns:a16="http://schemas.microsoft.com/office/drawing/2014/main" val="1883560168"/>
                  </a:ext>
                </a:extLst>
              </a:tr>
            </a:tbl>
          </a:graphicData>
        </a:graphic>
      </p:graphicFrame>
    </p:spTree>
    <p:extLst>
      <p:ext uri="{BB962C8B-B14F-4D97-AF65-F5344CB8AC3E}">
        <p14:creationId xmlns:p14="http://schemas.microsoft.com/office/powerpoint/2010/main" val="2497512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92781A-DB12-4EC2-792F-686C8ACBB295}"/>
              </a:ext>
            </a:extLst>
          </p:cNvPr>
          <p:cNvSpPr/>
          <p:nvPr/>
        </p:nvSpPr>
        <p:spPr>
          <a:xfrm>
            <a:off x="0" y="5090160"/>
            <a:ext cx="12192000" cy="1971040"/>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D4305886-8ACA-4ED6-AA5B-215F6D741CF0}"/>
              </a:ext>
            </a:extLst>
          </p:cNvPr>
          <p:cNvSpPr>
            <a:spLocks noGrp="1"/>
          </p:cNvSpPr>
          <p:nvPr>
            <p:ph idx="1"/>
          </p:nvPr>
        </p:nvSpPr>
        <p:spPr>
          <a:xfrm>
            <a:off x="1100051" y="5225240"/>
            <a:ext cx="10058400" cy="1143000"/>
          </a:xfrm>
        </p:spPr>
        <p:txBody>
          <a:bodyPr vert="horz" lIns="91440" tIns="45720" rIns="91440" bIns="45720" rtlCol="0">
            <a:normAutofit/>
          </a:bodyPr>
          <a:lstStyle/>
          <a:p>
            <a:pPr marL="0" indent="0">
              <a:buNone/>
            </a:pPr>
            <a:r>
              <a:rPr lang="en-US" sz="2400" cap="all" spc="200" dirty="0">
                <a:solidFill>
                  <a:schemeClr val="bg1"/>
                </a:solidFill>
              </a:rPr>
              <a:t>Questions?</a:t>
            </a:r>
          </a:p>
        </p:txBody>
      </p:sp>
      <p:sp>
        <p:nvSpPr>
          <p:cNvPr id="7" name="Title 6">
            <a:extLst>
              <a:ext uri="{FF2B5EF4-FFF2-40B4-BE49-F238E27FC236}">
                <a16:creationId xmlns:a16="http://schemas.microsoft.com/office/drawing/2014/main" id="{5365BF64-4B30-4125-9A30-A1B08C80ED7D}"/>
              </a:ext>
            </a:extLst>
          </p:cNvPr>
          <p:cNvSpPr>
            <a:spLocks noGrp="1"/>
          </p:cNvSpPr>
          <p:nvPr>
            <p:ph type="title"/>
          </p:nvPr>
        </p:nvSpPr>
        <p:spPr>
          <a:xfrm>
            <a:off x="1097280" y="758952"/>
            <a:ext cx="10058400" cy="3892168"/>
          </a:xfrm>
        </p:spPr>
        <p:txBody>
          <a:bodyPr vert="horz" lIns="91440" tIns="45720" rIns="91440" bIns="45720" rtlCol="0" anchor="b">
            <a:normAutofit/>
          </a:bodyPr>
          <a:lstStyle/>
          <a:p>
            <a:r>
              <a:rPr lang="en-US" sz="9600" dirty="0">
                <a:solidFill>
                  <a:schemeClr val="tx2">
                    <a:lumMod val="75000"/>
                  </a:schemeClr>
                </a:solidFill>
                <a:latin typeface="+mj-lt"/>
              </a:rPr>
              <a:t>Thank you</a:t>
            </a:r>
          </a:p>
        </p:txBody>
      </p:sp>
      <p:grpSp>
        <p:nvGrpSpPr>
          <p:cNvPr id="9" name="Group 8">
            <a:extLst>
              <a:ext uri="{FF2B5EF4-FFF2-40B4-BE49-F238E27FC236}">
                <a16:creationId xmlns:a16="http://schemas.microsoft.com/office/drawing/2014/main" id="{9C85B237-0557-10CB-0A08-2C6E43229721}"/>
              </a:ext>
            </a:extLst>
          </p:cNvPr>
          <p:cNvGrpSpPr/>
          <p:nvPr/>
        </p:nvGrpSpPr>
        <p:grpSpPr>
          <a:xfrm>
            <a:off x="3943505" y="5768533"/>
            <a:ext cx="7365642" cy="962655"/>
            <a:chOff x="986055" y="3976252"/>
            <a:chExt cx="7365642" cy="962655"/>
          </a:xfrm>
        </p:grpSpPr>
        <p:grpSp>
          <p:nvGrpSpPr>
            <p:cNvPr id="10" name="Group 9">
              <a:extLst>
                <a:ext uri="{FF2B5EF4-FFF2-40B4-BE49-F238E27FC236}">
                  <a16:creationId xmlns:a16="http://schemas.microsoft.com/office/drawing/2014/main" id="{81EF918F-45BF-F9DB-309D-040027335CD9}"/>
                </a:ext>
              </a:extLst>
            </p:cNvPr>
            <p:cNvGrpSpPr/>
            <p:nvPr/>
          </p:nvGrpSpPr>
          <p:grpSpPr>
            <a:xfrm>
              <a:off x="986055" y="3976252"/>
              <a:ext cx="5984240" cy="962655"/>
              <a:chOff x="1788160" y="4081671"/>
              <a:chExt cx="5984240" cy="962655"/>
            </a:xfrm>
          </p:grpSpPr>
          <p:sp>
            <p:nvSpPr>
              <p:cNvPr id="12" name="TextBox 11">
                <a:extLst>
                  <a:ext uri="{FF2B5EF4-FFF2-40B4-BE49-F238E27FC236}">
                    <a16:creationId xmlns:a16="http://schemas.microsoft.com/office/drawing/2014/main" id="{53ADBE51-BD88-4DF5-4A6A-9091AC211651}"/>
                  </a:ext>
                </a:extLst>
              </p:cNvPr>
              <p:cNvSpPr txBox="1"/>
              <p:nvPr/>
            </p:nvSpPr>
            <p:spPr>
              <a:xfrm>
                <a:off x="1788160" y="4090219"/>
                <a:ext cx="1828800" cy="954107"/>
              </a:xfrm>
              <a:prstGeom prst="rect">
                <a:avLst/>
              </a:prstGeom>
              <a:noFill/>
            </p:spPr>
            <p:txBody>
              <a:bodyPr wrap="square" rtlCol="0">
                <a:spAutoFit/>
              </a:bodyPr>
              <a:lstStyle/>
              <a:p>
                <a:r>
                  <a:rPr lang="en-US" sz="1400" dirty="0">
                    <a:solidFill>
                      <a:schemeClr val="bg1"/>
                    </a:solidFill>
                  </a:rPr>
                  <a:t>Kenzie Westlake:</a:t>
                </a:r>
              </a:p>
              <a:p>
                <a:r>
                  <a:rPr lang="en-US" sz="1400" dirty="0">
                    <a:solidFill>
                      <a:schemeClr val="bg1"/>
                    </a:solidFill>
                    <a:hlinkClick r:id="rId2">
                      <a:extLst>
                        <a:ext uri="{A12FA001-AC4F-418D-AE19-62706E023703}">
                          <ahyp:hlinkClr xmlns:ahyp="http://schemas.microsoft.com/office/drawing/2018/hyperlinkcolor" val="tx"/>
                        </a:ext>
                      </a:extLst>
                    </a:hlinkClick>
                  </a:rPr>
                  <a:t>mwest22@uis.edu</a:t>
                </a:r>
                <a:endParaRPr lang="en-US" sz="1400" dirty="0">
                  <a:solidFill>
                    <a:schemeClr val="bg1"/>
                  </a:solidFill>
                </a:endParaRPr>
              </a:p>
              <a:p>
                <a:endParaRPr lang="en-US" sz="1400" dirty="0">
                  <a:solidFill>
                    <a:schemeClr val="accent6">
                      <a:lumMod val="50000"/>
                    </a:schemeClr>
                  </a:solidFill>
                </a:endParaRPr>
              </a:p>
              <a:p>
                <a:endParaRPr lang="en-US" sz="1400" dirty="0">
                  <a:solidFill>
                    <a:schemeClr val="accent6">
                      <a:lumMod val="50000"/>
                    </a:schemeClr>
                  </a:solidFill>
                </a:endParaRPr>
              </a:p>
            </p:txBody>
          </p:sp>
          <p:sp>
            <p:nvSpPr>
              <p:cNvPr id="14" name="TextBox 13">
                <a:extLst>
                  <a:ext uri="{FF2B5EF4-FFF2-40B4-BE49-F238E27FC236}">
                    <a16:creationId xmlns:a16="http://schemas.microsoft.com/office/drawing/2014/main" id="{BDFB7801-F616-4C03-3625-C9A2577F71DA}"/>
                  </a:ext>
                </a:extLst>
              </p:cNvPr>
              <p:cNvSpPr txBox="1"/>
              <p:nvPr/>
            </p:nvSpPr>
            <p:spPr>
              <a:xfrm>
                <a:off x="5791200" y="4081671"/>
                <a:ext cx="1981200" cy="738664"/>
              </a:xfrm>
              <a:prstGeom prst="rect">
                <a:avLst/>
              </a:prstGeom>
              <a:noFill/>
            </p:spPr>
            <p:txBody>
              <a:bodyPr wrap="square" rtlCol="0">
                <a:spAutoFit/>
              </a:bodyPr>
              <a:lstStyle/>
              <a:p>
                <a:r>
                  <a:rPr lang="en-US" sz="1400" dirty="0">
                    <a:solidFill>
                      <a:schemeClr val="bg1"/>
                    </a:solidFill>
                  </a:rPr>
                  <a:t>Melissa Mlynski:  </a:t>
                </a:r>
                <a:r>
                  <a:rPr lang="en-US" sz="1400" dirty="0">
                    <a:solidFill>
                      <a:schemeClr val="bg1"/>
                    </a:solidFill>
                    <a:hlinkClick r:id="rId3">
                      <a:extLst>
                        <a:ext uri="{A12FA001-AC4F-418D-AE19-62706E023703}">
                          <ahyp:hlinkClr xmlns:ahyp="http://schemas.microsoft.com/office/drawing/2018/hyperlinkcolor" val="tx"/>
                        </a:ext>
                      </a:extLst>
                    </a:hlinkClick>
                  </a:rPr>
                  <a:t>mmlyn2@uis.edu</a:t>
                </a:r>
                <a:endParaRPr lang="en-US" sz="1400" dirty="0">
                  <a:solidFill>
                    <a:schemeClr val="bg1"/>
                  </a:solidFill>
                </a:endParaRPr>
              </a:p>
              <a:p>
                <a:endParaRPr lang="en-US" sz="1400" dirty="0"/>
              </a:p>
            </p:txBody>
          </p:sp>
          <p:sp>
            <p:nvSpPr>
              <p:cNvPr id="16" name="TextBox 15">
                <a:extLst>
                  <a:ext uri="{FF2B5EF4-FFF2-40B4-BE49-F238E27FC236}">
                    <a16:creationId xmlns:a16="http://schemas.microsoft.com/office/drawing/2014/main" id="{AB09AF57-9842-1C47-8F65-8F35C169A98C}"/>
                  </a:ext>
                </a:extLst>
              </p:cNvPr>
              <p:cNvSpPr txBox="1"/>
              <p:nvPr/>
            </p:nvSpPr>
            <p:spPr>
              <a:xfrm>
                <a:off x="3962398" y="4090219"/>
                <a:ext cx="1524002" cy="800219"/>
              </a:xfrm>
              <a:prstGeom prst="rect">
                <a:avLst/>
              </a:prstGeom>
              <a:noFill/>
            </p:spPr>
            <p:txBody>
              <a:bodyPr wrap="square" rtlCol="0">
                <a:spAutoFit/>
              </a:bodyPr>
              <a:lstStyle/>
              <a:p>
                <a:r>
                  <a:rPr lang="en-US" sz="1400" dirty="0">
                    <a:solidFill>
                      <a:schemeClr val="bg1"/>
                    </a:solidFill>
                  </a:rPr>
                  <a:t>Melisa Hatch:</a:t>
                </a:r>
              </a:p>
              <a:p>
                <a:r>
                  <a:rPr lang="en-US" sz="1400" dirty="0">
                    <a:solidFill>
                      <a:schemeClr val="bg1"/>
                    </a:solidFill>
                    <a:hlinkClick r:id="rId4">
                      <a:extLst>
                        <a:ext uri="{A12FA001-AC4F-418D-AE19-62706E023703}">
                          <ahyp:hlinkClr xmlns:ahyp="http://schemas.microsoft.com/office/drawing/2018/hyperlinkcolor" val="tx"/>
                        </a:ext>
                      </a:extLst>
                    </a:hlinkClick>
                  </a:rPr>
                  <a:t>mhatc2@uis.edu</a:t>
                </a:r>
                <a:endParaRPr lang="en-US" sz="1400" dirty="0">
                  <a:solidFill>
                    <a:schemeClr val="bg1"/>
                  </a:solidFill>
                </a:endParaRPr>
              </a:p>
              <a:p>
                <a:endParaRPr lang="en-US" dirty="0"/>
              </a:p>
            </p:txBody>
          </p:sp>
        </p:grpSp>
        <p:sp>
          <p:nvSpPr>
            <p:cNvPr id="11" name="TextBox 10">
              <a:extLst>
                <a:ext uri="{FF2B5EF4-FFF2-40B4-BE49-F238E27FC236}">
                  <a16:creationId xmlns:a16="http://schemas.microsoft.com/office/drawing/2014/main" id="{D908E348-37C0-4A51-1E42-97D67A02A753}"/>
                </a:ext>
              </a:extLst>
            </p:cNvPr>
            <p:cNvSpPr txBox="1"/>
            <p:nvPr/>
          </p:nvSpPr>
          <p:spPr>
            <a:xfrm>
              <a:off x="6837243" y="3976252"/>
              <a:ext cx="1514454" cy="800219"/>
            </a:xfrm>
            <a:prstGeom prst="rect">
              <a:avLst/>
            </a:prstGeom>
            <a:noFill/>
          </p:spPr>
          <p:txBody>
            <a:bodyPr wrap="none" rtlCol="0">
              <a:spAutoFit/>
            </a:bodyPr>
            <a:lstStyle/>
            <a:p>
              <a:r>
                <a:rPr lang="en-US" sz="1400" dirty="0">
                  <a:solidFill>
                    <a:schemeClr val="bg1"/>
                  </a:solidFill>
                </a:rPr>
                <a:t>Mark Owens:</a:t>
              </a:r>
            </a:p>
            <a:p>
              <a:r>
                <a:rPr lang="en-US" sz="1400" dirty="0">
                  <a:solidFill>
                    <a:schemeClr val="bg1"/>
                  </a:solidFill>
                  <a:hlinkClick r:id="rId4">
                    <a:extLst>
                      <a:ext uri="{A12FA001-AC4F-418D-AE19-62706E023703}">
                        <ahyp:hlinkClr xmlns:ahyp="http://schemas.microsoft.com/office/drawing/2018/hyperlinkcolor" val="tx"/>
                      </a:ext>
                    </a:extLst>
                  </a:hlinkClick>
                </a:rPr>
                <a:t>mowen1@uis.edu</a:t>
              </a:r>
              <a:endParaRPr lang="en-US" sz="1400" dirty="0">
                <a:solidFill>
                  <a:schemeClr val="bg1"/>
                </a:solidFill>
              </a:endParaRPr>
            </a:p>
            <a:p>
              <a:endParaRPr lang="en-US" dirty="0"/>
            </a:p>
          </p:txBody>
        </p:sp>
      </p:grpSp>
    </p:spTree>
    <p:extLst>
      <p:ext uri="{BB962C8B-B14F-4D97-AF65-F5344CB8AC3E}">
        <p14:creationId xmlns:p14="http://schemas.microsoft.com/office/powerpoint/2010/main" val="4127971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46B020-2B12-4533-AB98-A078339B314A}"/>
              </a:ext>
            </a:extLst>
          </p:cNvPr>
          <p:cNvSpPr>
            <a:spLocks noGrp="1"/>
          </p:cNvSpPr>
          <p:nvPr>
            <p:ph type="title"/>
          </p:nvPr>
        </p:nvSpPr>
        <p:spPr>
          <a:xfrm>
            <a:off x="5172074" y="286603"/>
            <a:ext cx="5983605" cy="1450757"/>
          </a:xfrm>
        </p:spPr>
        <p:txBody>
          <a:bodyPr vert="horz" lIns="91440" tIns="45720" rIns="91440" bIns="45720" rtlCol="0" anchor="b">
            <a:normAutofit/>
          </a:bodyPr>
          <a:lstStyle/>
          <a:p>
            <a:r>
              <a:rPr lang="en-US" sz="4800" dirty="0">
                <a:solidFill>
                  <a:schemeClr val="tx1">
                    <a:lumMod val="75000"/>
                    <a:lumOff val="25000"/>
                  </a:schemeClr>
                </a:solidFill>
              </a:rPr>
              <a:t>Using the Online Form</a:t>
            </a:r>
          </a:p>
        </p:txBody>
      </p:sp>
      <p:sp>
        <p:nvSpPr>
          <p:cNvPr id="7" name="Content Placeholder 6">
            <a:extLst>
              <a:ext uri="{FF2B5EF4-FFF2-40B4-BE49-F238E27FC236}">
                <a16:creationId xmlns:a16="http://schemas.microsoft.com/office/drawing/2014/main" id="{F3D22D53-586E-4F80-B549-03B4A942D854}"/>
              </a:ext>
            </a:extLst>
          </p:cNvPr>
          <p:cNvSpPr>
            <a:spLocks noGrp="1"/>
          </p:cNvSpPr>
          <p:nvPr>
            <p:ph idx="1"/>
          </p:nvPr>
        </p:nvSpPr>
        <p:spPr>
          <a:xfrm>
            <a:off x="5172074" y="2108201"/>
            <a:ext cx="5983606" cy="3760891"/>
          </a:xfrm>
        </p:spPr>
        <p:txBody>
          <a:bodyPr vert="horz" lIns="0" tIns="45720" rIns="0" bIns="45720" rtlCol="0">
            <a:normAutofit fontScale="70000" lnSpcReduction="20000"/>
          </a:bodyPr>
          <a:lstStyle/>
          <a:p>
            <a:r>
              <a:rPr lang="en-US" dirty="0">
                <a:latin typeface="+mj-lt"/>
                <a:hlinkClick r:id="rId3"/>
              </a:rPr>
              <a:t>https://www.uis.edu/humanresources/evaluations/</a:t>
            </a:r>
            <a:endParaRPr lang="en-US" dirty="0">
              <a:latin typeface="+mj-lt"/>
            </a:endParaRPr>
          </a:p>
          <a:p>
            <a:r>
              <a:rPr lang="en-US" dirty="0">
                <a:latin typeface="+mj-lt"/>
              </a:rPr>
              <a:t>The only person who should start the form is the supervisor. If anyone else starts the form, it will not route correctly.</a:t>
            </a:r>
          </a:p>
          <a:p>
            <a:r>
              <a:rPr lang="en-US" dirty="0">
                <a:latin typeface="+mj-lt"/>
              </a:rPr>
              <a:t>A page must be fully filled out and moved on to the next page for those answers to be saved.</a:t>
            </a:r>
          </a:p>
          <a:p>
            <a:r>
              <a:rPr lang="en-US" dirty="0">
                <a:latin typeface="+mj-lt"/>
              </a:rPr>
              <a:t>A new feature we have added is a checkmark to receive a PDF version of the evaluation (without the new goals section) prior to finalizing the evaluation and sending out for signatures.</a:t>
            </a:r>
          </a:p>
          <a:p>
            <a:r>
              <a:rPr lang="en-US" dirty="0">
                <a:latin typeface="+mj-lt"/>
              </a:rPr>
              <a:t>PDF’s of the final evaluation will be sent to the supervisor and employee. It will also be stored in the employee’s electronic personnel file.</a:t>
            </a:r>
          </a:p>
          <a:p>
            <a:r>
              <a:rPr lang="en-US" dirty="0">
                <a:latin typeface="+mj-lt"/>
              </a:rPr>
              <a:t>If you have questions, email Kenzie Westlake at mwest22@uis.edu</a:t>
            </a:r>
          </a:p>
        </p:txBody>
      </p:sp>
      <p:pic>
        <p:nvPicPr>
          <p:cNvPr id="10" name="Picture Placeholder 9" descr="Women working from home">
            <a:extLst>
              <a:ext uri="{FF2B5EF4-FFF2-40B4-BE49-F238E27FC236}">
                <a16:creationId xmlns:a16="http://schemas.microsoft.com/office/drawing/2014/main" id="{7E7516D5-86C5-48B5-8E66-B9E6F735DF5D}"/>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27738" r="27738"/>
          <a:stretch/>
        </p:blipFill>
        <p:spPr>
          <a:xfrm>
            <a:off x="20" y="10"/>
            <a:ext cx="4580077" cy="6857990"/>
          </a:xfrm>
          <a:prstGeom prst="rect">
            <a:avLst/>
          </a:prstGeom>
        </p:spPr>
      </p:pic>
    </p:spTree>
    <p:extLst>
      <p:ext uri="{BB962C8B-B14F-4D97-AF65-F5344CB8AC3E}">
        <p14:creationId xmlns:p14="http://schemas.microsoft.com/office/powerpoint/2010/main" val="1807676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Placeholder 8" descr="Blank speech balloons">
            <a:extLst>
              <a:ext uri="{FF2B5EF4-FFF2-40B4-BE49-F238E27FC236}">
                <a16:creationId xmlns:a16="http://schemas.microsoft.com/office/drawing/2014/main" id="{8CFBDF6E-78AD-4FBA-9B07-1F98608A8B28}"/>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3543" r="23543"/>
          <a:stretch/>
        </p:blipFill>
        <p:spPr>
          <a:xfrm>
            <a:off x="8277726" y="0"/>
            <a:ext cx="3914274" cy="6857999"/>
          </a:xfrm>
          <a:prstGeom prst="rect">
            <a:avLst/>
          </a:prstGeom>
        </p:spPr>
      </p:pic>
      <p:sp>
        <p:nvSpPr>
          <p:cNvPr id="5" name="Rectangle: Rounded Corners 4">
            <a:extLst>
              <a:ext uri="{FF2B5EF4-FFF2-40B4-BE49-F238E27FC236}">
                <a16:creationId xmlns:a16="http://schemas.microsoft.com/office/drawing/2014/main" id="{9A072B85-52B2-443C-3003-737564AD5739}"/>
              </a:ext>
            </a:extLst>
          </p:cNvPr>
          <p:cNvSpPr/>
          <p:nvPr/>
        </p:nvSpPr>
        <p:spPr>
          <a:xfrm>
            <a:off x="318620" y="538987"/>
            <a:ext cx="8132025" cy="1865376"/>
          </a:xfrm>
          <a:prstGeom prst="roundRect">
            <a:avLst/>
          </a:prstGeom>
          <a:solidFill>
            <a:srgbClr val="F8FAFC"/>
          </a:solidFill>
          <a:ln w="3175">
            <a:solidFill>
              <a:srgbClr val="77A1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EE8381A-7F00-3098-5123-0D89771893FB}"/>
              </a:ext>
            </a:extLst>
          </p:cNvPr>
          <p:cNvSpPr/>
          <p:nvPr/>
        </p:nvSpPr>
        <p:spPr>
          <a:xfrm>
            <a:off x="718564" y="2591504"/>
            <a:ext cx="7559161" cy="3382576"/>
          </a:xfrm>
          <a:prstGeom prst="rect">
            <a:avLst/>
          </a:prstGeom>
          <a:solidFill>
            <a:srgbClr val="CEE0EC"/>
          </a:solidFill>
          <a:ln w="3175">
            <a:solidFill>
              <a:srgbClr val="77A1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8146B020-2B12-4533-AB98-A078339B314A}"/>
              </a:ext>
            </a:extLst>
          </p:cNvPr>
          <p:cNvSpPr>
            <a:spLocks noGrp="1"/>
          </p:cNvSpPr>
          <p:nvPr>
            <p:ph type="title"/>
          </p:nvPr>
        </p:nvSpPr>
        <p:spPr>
          <a:xfrm>
            <a:off x="482761" y="474378"/>
            <a:ext cx="8132025" cy="1960234"/>
          </a:xfrm>
        </p:spPr>
        <p:txBody>
          <a:bodyPr vert="horz" lIns="91440" tIns="45720" rIns="91440" bIns="45720" rtlCol="0" anchor="b">
            <a:normAutofit fontScale="90000"/>
          </a:bodyPr>
          <a:lstStyle/>
          <a:p>
            <a:r>
              <a:rPr lang="en-US" sz="4800" dirty="0">
                <a:solidFill>
                  <a:srgbClr val="37535F"/>
                </a:solidFill>
              </a:rPr>
              <a:t>These quotes were reportedly taken from actual federal employee performance evaluations:</a:t>
            </a:r>
          </a:p>
        </p:txBody>
      </p:sp>
      <p:sp>
        <p:nvSpPr>
          <p:cNvPr id="7" name="Content Placeholder 6">
            <a:extLst>
              <a:ext uri="{FF2B5EF4-FFF2-40B4-BE49-F238E27FC236}">
                <a16:creationId xmlns:a16="http://schemas.microsoft.com/office/drawing/2014/main" id="{F3D22D53-586E-4F80-B549-03B4A942D854}"/>
              </a:ext>
            </a:extLst>
          </p:cNvPr>
          <p:cNvSpPr>
            <a:spLocks noGrp="1"/>
          </p:cNvSpPr>
          <p:nvPr>
            <p:ph idx="1"/>
          </p:nvPr>
        </p:nvSpPr>
        <p:spPr>
          <a:xfrm>
            <a:off x="492370" y="2790855"/>
            <a:ext cx="7785355" cy="3311766"/>
          </a:xfrm>
        </p:spPr>
        <p:txBody>
          <a:bodyPr vert="horz" lIns="0" tIns="45720" rIns="0" bIns="45720" rtlCol="0">
            <a:normAutofit fontScale="85000" lnSpcReduction="20000"/>
          </a:bodyPr>
          <a:lstStyle/>
          <a:p>
            <a:r>
              <a:rPr lang="en-US" dirty="0">
                <a:latin typeface="+mj-lt"/>
              </a:rPr>
              <a:t>“His men would follow him anywhere, but only out of morbid curiosity.”</a:t>
            </a:r>
          </a:p>
          <a:p>
            <a:r>
              <a:rPr lang="en-US" dirty="0">
                <a:latin typeface="+mj-lt"/>
              </a:rPr>
              <a:t>“Works well when under constant supervision and cornered like a rat in a trap.”</a:t>
            </a:r>
          </a:p>
          <a:p>
            <a:r>
              <a:rPr lang="en-US" dirty="0">
                <a:latin typeface="+mj-lt"/>
              </a:rPr>
              <a:t>“Bright as Alaska in December.”</a:t>
            </a:r>
          </a:p>
          <a:p>
            <a:r>
              <a:rPr lang="en-US" dirty="0">
                <a:latin typeface="+mj-lt"/>
              </a:rPr>
              <a:t>“He would be out of his depth in a parking lot puddle.”</a:t>
            </a:r>
          </a:p>
          <a:p>
            <a:r>
              <a:rPr lang="en-US" dirty="0">
                <a:latin typeface="+mj-lt"/>
              </a:rPr>
              <a:t>“This young lady has delusions of adequacy.”</a:t>
            </a:r>
          </a:p>
          <a:p>
            <a:r>
              <a:rPr lang="en-US" dirty="0">
                <a:latin typeface="+mj-lt"/>
              </a:rPr>
              <a:t>“Takes him 1 ½  hours to watch 60 minutes.”</a:t>
            </a:r>
          </a:p>
          <a:p>
            <a:r>
              <a:rPr lang="en-US" dirty="0">
                <a:latin typeface="+mj-lt"/>
              </a:rPr>
              <a:t>“This employee should go far --- and the sooner he starts, the better.”</a:t>
            </a:r>
          </a:p>
        </p:txBody>
      </p:sp>
    </p:spTree>
    <p:extLst>
      <p:ext uri="{BB962C8B-B14F-4D97-AF65-F5344CB8AC3E}">
        <p14:creationId xmlns:p14="http://schemas.microsoft.com/office/powerpoint/2010/main" val="893224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80B3218-FDB0-BD9B-1CF1-B85840C1E4BD}"/>
              </a:ext>
            </a:extLst>
          </p:cNvPr>
          <p:cNvSpPr/>
          <p:nvPr/>
        </p:nvSpPr>
        <p:spPr>
          <a:xfrm>
            <a:off x="233679" y="284480"/>
            <a:ext cx="11643361" cy="6309360"/>
          </a:xfrm>
          <a:prstGeom prst="roundRect">
            <a:avLst/>
          </a:prstGeom>
          <a:solidFill>
            <a:srgbClr val="C9D0D6"/>
          </a:solidFill>
          <a:ln w="3175">
            <a:solidFill>
              <a:srgbClr val="77A1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CCBAAA8-DE36-46A7-8728-72C3486FDBF0}"/>
              </a:ext>
            </a:extLst>
          </p:cNvPr>
          <p:cNvSpPr>
            <a:spLocks noGrp="1"/>
          </p:cNvSpPr>
          <p:nvPr>
            <p:ph idx="1"/>
          </p:nvPr>
        </p:nvSpPr>
        <p:spPr>
          <a:xfrm>
            <a:off x="5242903" y="957580"/>
            <a:ext cx="5983606" cy="5280481"/>
          </a:xfrm>
        </p:spPr>
        <p:txBody>
          <a:bodyPr vert="horz" lIns="0" tIns="45720" rIns="0" bIns="45720" rtlCol="0">
            <a:normAutofit/>
          </a:bodyPr>
          <a:lstStyle/>
          <a:p>
            <a:pPr marL="87313" indent="0" algn="ctr">
              <a:buFont typeface="Calibri" panose="020F0502020204030204" pitchFamily="34" charset="0"/>
              <a:buNone/>
            </a:pPr>
            <a:r>
              <a:rPr lang="en-US" dirty="0">
                <a:ln>
                  <a:solidFill>
                    <a:schemeClr val="accent6">
                      <a:lumMod val="75000"/>
                    </a:schemeClr>
                  </a:solidFill>
                </a:ln>
                <a:solidFill>
                  <a:schemeClr val="accent6">
                    <a:lumMod val="50000"/>
                  </a:schemeClr>
                </a:solidFill>
                <a:effectLst>
                  <a:outerShdw blurRad="50800" dist="38100" dir="5400000" algn="t" rotWithShape="0">
                    <a:prstClr val="black">
                      <a:alpha val="40000"/>
                    </a:prstClr>
                  </a:outerShdw>
                </a:effectLst>
                <a:latin typeface="+mj-lt"/>
              </a:rPr>
              <a:t>Avoid these types of counter-productive statements! </a:t>
            </a:r>
          </a:p>
          <a:p>
            <a:pPr marL="87313" indent="0" algn="ctr">
              <a:buFont typeface="Calibri" panose="020F0502020204030204" pitchFamily="34" charset="0"/>
              <a:buNone/>
            </a:pPr>
            <a:endParaRPr lang="en-US" dirty="0">
              <a:ln>
                <a:solidFill>
                  <a:schemeClr val="accent6">
                    <a:lumMod val="75000"/>
                  </a:schemeClr>
                </a:solidFill>
              </a:ln>
              <a:solidFill>
                <a:schemeClr val="accent6">
                  <a:lumMod val="50000"/>
                </a:schemeClr>
              </a:solidFill>
              <a:latin typeface="+mj-lt"/>
            </a:endParaRPr>
          </a:p>
          <a:p>
            <a:pPr marL="87313" indent="0" algn="ctr">
              <a:buFont typeface="Calibri" panose="020F0502020204030204" pitchFamily="34" charset="0"/>
              <a:buNone/>
            </a:pPr>
            <a:r>
              <a:rPr lang="en-US" dirty="0">
                <a:ln>
                  <a:solidFill>
                    <a:schemeClr val="accent6">
                      <a:lumMod val="75000"/>
                    </a:schemeClr>
                  </a:solidFill>
                </a:ln>
                <a:solidFill>
                  <a:schemeClr val="accent6">
                    <a:lumMod val="50000"/>
                  </a:schemeClr>
                </a:solidFill>
                <a:latin typeface="+mj-lt"/>
              </a:rPr>
              <a:t>Comments on the annual evaluation should be constructive. </a:t>
            </a:r>
          </a:p>
          <a:p>
            <a:pPr marL="87313" indent="0" algn="ctr">
              <a:buFont typeface="Calibri" panose="020F0502020204030204" pitchFamily="34" charset="0"/>
              <a:buNone/>
            </a:pPr>
            <a:endParaRPr lang="en-US" dirty="0">
              <a:ln>
                <a:solidFill>
                  <a:schemeClr val="accent6">
                    <a:lumMod val="75000"/>
                  </a:schemeClr>
                </a:solidFill>
              </a:ln>
              <a:solidFill>
                <a:schemeClr val="accent6">
                  <a:lumMod val="50000"/>
                </a:schemeClr>
              </a:solidFill>
              <a:latin typeface="+mj-lt"/>
            </a:endParaRPr>
          </a:p>
          <a:p>
            <a:pPr marL="87313" indent="0" algn="ctr">
              <a:buFont typeface="Calibri" panose="020F0502020204030204" pitchFamily="34" charset="0"/>
              <a:buNone/>
            </a:pPr>
            <a:r>
              <a:rPr lang="en-US" dirty="0">
                <a:ln>
                  <a:solidFill>
                    <a:schemeClr val="accent6">
                      <a:lumMod val="75000"/>
                    </a:schemeClr>
                  </a:solidFill>
                </a:ln>
                <a:solidFill>
                  <a:schemeClr val="accent6">
                    <a:lumMod val="50000"/>
                  </a:schemeClr>
                </a:solidFill>
                <a:latin typeface="+mj-lt"/>
              </a:rPr>
              <a:t>Avoid insults or humor.</a:t>
            </a:r>
          </a:p>
          <a:p>
            <a:pPr marL="87313" indent="0" algn="ctr">
              <a:buFont typeface="Calibri" panose="020F0502020204030204" pitchFamily="34" charset="0"/>
              <a:buNone/>
            </a:pPr>
            <a:endParaRPr lang="en-US" dirty="0">
              <a:ln>
                <a:solidFill>
                  <a:schemeClr val="accent6">
                    <a:lumMod val="75000"/>
                  </a:schemeClr>
                </a:solidFill>
              </a:ln>
              <a:solidFill>
                <a:schemeClr val="accent6">
                  <a:lumMod val="50000"/>
                </a:schemeClr>
              </a:solidFill>
              <a:latin typeface="+mj-lt"/>
            </a:endParaRPr>
          </a:p>
          <a:p>
            <a:pPr marL="87313" indent="0" algn="ctr">
              <a:buFont typeface="Calibri" panose="020F0502020204030204" pitchFamily="34" charset="0"/>
              <a:buNone/>
            </a:pPr>
            <a:r>
              <a:rPr lang="en-US" dirty="0">
                <a:ln>
                  <a:solidFill>
                    <a:schemeClr val="accent6">
                      <a:lumMod val="75000"/>
                    </a:schemeClr>
                  </a:solidFill>
                </a:ln>
                <a:solidFill>
                  <a:schemeClr val="accent6">
                    <a:lumMod val="50000"/>
                  </a:schemeClr>
                </a:solidFill>
                <a:latin typeface="+mj-lt"/>
              </a:rPr>
              <a:t>Never say anything that is or can be construed as discriminatory. </a:t>
            </a:r>
          </a:p>
        </p:txBody>
      </p:sp>
      <p:pic>
        <p:nvPicPr>
          <p:cNvPr id="11" name="Picture Placeholder 10" descr="Two business people communicating">
            <a:extLst>
              <a:ext uri="{FF2B5EF4-FFF2-40B4-BE49-F238E27FC236}">
                <a16:creationId xmlns:a16="http://schemas.microsoft.com/office/drawing/2014/main" id="{94B2FFE9-6D1F-4DC1-8532-95405973ABE7}"/>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3549" r="23549"/>
          <a:stretch/>
        </p:blipFill>
        <p:spPr>
          <a:xfrm>
            <a:off x="802640" y="609600"/>
            <a:ext cx="4000376" cy="5040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96897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DA682D-7AC5-48E0-993B-AB3F027355C3}"/>
              </a:ext>
            </a:extLst>
          </p:cNvPr>
          <p:cNvSpPr>
            <a:spLocks noGrp="1"/>
          </p:cNvSpPr>
          <p:nvPr>
            <p:ph type="title"/>
          </p:nvPr>
        </p:nvSpPr>
        <p:spPr/>
        <p:txBody>
          <a:bodyPr>
            <a:normAutofit/>
          </a:bodyPr>
          <a:lstStyle/>
          <a:p>
            <a:r>
              <a:rPr lang="en-US" dirty="0"/>
              <a:t>Why do we do evaluations?</a:t>
            </a:r>
            <a:endParaRPr lang="en-IN" dirty="0"/>
          </a:p>
        </p:txBody>
      </p:sp>
      <p:graphicFrame>
        <p:nvGraphicFramePr>
          <p:cNvPr id="8" name="Content Placeholder 5" descr="This is agenda slide with icons and texts">
            <a:extLst>
              <a:ext uri="{FF2B5EF4-FFF2-40B4-BE49-F238E27FC236}">
                <a16:creationId xmlns:a16="http://schemas.microsoft.com/office/drawing/2014/main" id="{11C77D7C-7B20-41EB-B25D-E388EB341562}"/>
              </a:ext>
            </a:extLst>
          </p:cNvPr>
          <p:cNvGraphicFramePr>
            <a:graphicFrameLocks noGrp="1"/>
          </p:cNvGraphicFramePr>
          <p:nvPr>
            <p:ph idx="1"/>
            <p:extLst>
              <p:ext uri="{D42A27DB-BD31-4B8C-83A1-F6EECF244321}">
                <p14:modId xmlns:p14="http://schemas.microsoft.com/office/powerpoint/2010/main" val="1965435126"/>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15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graphicEl>
                                              <a:dgm id="{A862FEE0-5D38-41BA-91F4-C685EFB92C04}"/>
                                            </p:graphicEl>
                                          </p:spTgt>
                                        </p:tgtEl>
                                        <p:attrNameLst>
                                          <p:attrName>style.visibility</p:attrName>
                                        </p:attrNameLst>
                                      </p:cBhvr>
                                      <p:to>
                                        <p:strVal val="visible"/>
                                      </p:to>
                                    </p:set>
                                    <p:animEffect transition="in" filter="fade">
                                      <p:cBhvr>
                                        <p:cTn id="7" dur="1000"/>
                                        <p:tgtEl>
                                          <p:spTgt spid="8">
                                            <p:graphicEl>
                                              <a:dgm id="{A862FEE0-5D38-41BA-91F4-C685EFB92C04}"/>
                                            </p:graphicEl>
                                          </p:spTgt>
                                        </p:tgtEl>
                                      </p:cBhvr>
                                    </p:animEffect>
                                    <p:anim calcmode="lin" valueType="num">
                                      <p:cBhvr>
                                        <p:cTn id="8" dur="1000" fill="hold"/>
                                        <p:tgtEl>
                                          <p:spTgt spid="8">
                                            <p:graphicEl>
                                              <a:dgm id="{A862FEE0-5D38-41BA-91F4-C685EFB92C04}"/>
                                            </p:graphicEl>
                                          </p:spTgt>
                                        </p:tgtEl>
                                        <p:attrNameLst>
                                          <p:attrName>ppt_x</p:attrName>
                                        </p:attrNameLst>
                                      </p:cBhvr>
                                      <p:tavLst>
                                        <p:tav tm="0">
                                          <p:val>
                                            <p:strVal val="#ppt_x"/>
                                          </p:val>
                                        </p:tav>
                                        <p:tav tm="100000">
                                          <p:val>
                                            <p:strVal val="#ppt_x"/>
                                          </p:val>
                                        </p:tav>
                                      </p:tavLst>
                                    </p:anim>
                                    <p:anim calcmode="lin" valueType="num">
                                      <p:cBhvr>
                                        <p:cTn id="9" dur="1000" fill="hold"/>
                                        <p:tgtEl>
                                          <p:spTgt spid="8">
                                            <p:graphicEl>
                                              <a:dgm id="{A862FEE0-5D38-41BA-91F4-C685EFB92C04}"/>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graphicEl>
                                              <a:dgm id="{A947F9BA-7C22-4CAB-8F98-954D0477F8C4}"/>
                                            </p:graphicEl>
                                          </p:spTgt>
                                        </p:tgtEl>
                                        <p:attrNameLst>
                                          <p:attrName>style.visibility</p:attrName>
                                        </p:attrNameLst>
                                      </p:cBhvr>
                                      <p:to>
                                        <p:strVal val="visible"/>
                                      </p:to>
                                    </p:set>
                                    <p:animEffect transition="in" filter="fade">
                                      <p:cBhvr>
                                        <p:cTn id="12" dur="1000"/>
                                        <p:tgtEl>
                                          <p:spTgt spid="8">
                                            <p:graphicEl>
                                              <a:dgm id="{A947F9BA-7C22-4CAB-8F98-954D0477F8C4}"/>
                                            </p:graphicEl>
                                          </p:spTgt>
                                        </p:tgtEl>
                                      </p:cBhvr>
                                    </p:animEffect>
                                    <p:anim calcmode="lin" valueType="num">
                                      <p:cBhvr>
                                        <p:cTn id="13" dur="1000" fill="hold"/>
                                        <p:tgtEl>
                                          <p:spTgt spid="8">
                                            <p:graphicEl>
                                              <a:dgm id="{A947F9BA-7C22-4CAB-8F98-954D0477F8C4}"/>
                                            </p:graphicEl>
                                          </p:spTgt>
                                        </p:tgtEl>
                                        <p:attrNameLst>
                                          <p:attrName>ppt_x</p:attrName>
                                        </p:attrNameLst>
                                      </p:cBhvr>
                                      <p:tavLst>
                                        <p:tav tm="0">
                                          <p:val>
                                            <p:strVal val="#ppt_x"/>
                                          </p:val>
                                        </p:tav>
                                        <p:tav tm="100000">
                                          <p:val>
                                            <p:strVal val="#ppt_x"/>
                                          </p:val>
                                        </p:tav>
                                      </p:tavLst>
                                    </p:anim>
                                    <p:anim calcmode="lin" valueType="num">
                                      <p:cBhvr>
                                        <p:cTn id="14" dur="1000" fill="hold"/>
                                        <p:tgtEl>
                                          <p:spTgt spid="8">
                                            <p:graphicEl>
                                              <a:dgm id="{A947F9BA-7C22-4CAB-8F98-954D0477F8C4}"/>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graphicEl>
                                              <a:dgm id="{9AA7F644-CA99-4D1C-AC22-9A40CAD36E45}"/>
                                            </p:graphicEl>
                                          </p:spTgt>
                                        </p:tgtEl>
                                        <p:attrNameLst>
                                          <p:attrName>style.visibility</p:attrName>
                                        </p:attrNameLst>
                                      </p:cBhvr>
                                      <p:to>
                                        <p:strVal val="visible"/>
                                      </p:to>
                                    </p:set>
                                    <p:animEffect transition="in" filter="fade">
                                      <p:cBhvr>
                                        <p:cTn id="17" dur="1000"/>
                                        <p:tgtEl>
                                          <p:spTgt spid="8">
                                            <p:graphicEl>
                                              <a:dgm id="{9AA7F644-CA99-4D1C-AC22-9A40CAD36E45}"/>
                                            </p:graphicEl>
                                          </p:spTgt>
                                        </p:tgtEl>
                                      </p:cBhvr>
                                    </p:animEffect>
                                    <p:anim calcmode="lin" valueType="num">
                                      <p:cBhvr>
                                        <p:cTn id="18" dur="1000" fill="hold"/>
                                        <p:tgtEl>
                                          <p:spTgt spid="8">
                                            <p:graphicEl>
                                              <a:dgm id="{9AA7F644-CA99-4D1C-AC22-9A40CAD36E45}"/>
                                            </p:graphicEl>
                                          </p:spTgt>
                                        </p:tgtEl>
                                        <p:attrNameLst>
                                          <p:attrName>ppt_x</p:attrName>
                                        </p:attrNameLst>
                                      </p:cBhvr>
                                      <p:tavLst>
                                        <p:tav tm="0">
                                          <p:val>
                                            <p:strVal val="#ppt_x"/>
                                          </p:val>
                                        </p:tav>
                                        <p:tav tm="100000">
                                          <p:val>
                                            <p:strVal val="#ppt_x"/>
                                          </p:val>
                                        </p:tav>
                                      </p:tavLst>
                                    </p:anim>
                                    <p:anim calcmode="lin" valueType="num">
                                      <p:cBhvr>
                                        <p:cTn id="19" dur="1000" fill="hold"/>
                                        <p:tgtEl>
                                          <p:spTgt spid="8">
                                            <p:graphicEl>
                                              <a:dgm id="{9AA7F644-CA99-4D1C-AC22-9A40CAD36E45}"/>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graphicEl>
                                              <a:dgm id="{395704C5-F946-462D-A69C-EF9F9736D2B0}"/>
                                            </p:graphicEl>
                                          </p:spTgt>
                                        </p:tgtEl>
                                        <p:attrNameLst>
                                          <p:attrName>style.visibility</p:attrName>
                                        </p:attrNameLst>
                                      </p:cBhvr>
                                      <p:to>
                                        <p:strVal val="visible"/>
                                      </p:to>
                                    </p:set>
                                    <p:animEffect transition="in" filter="fade">
                                      <p:cBhvr>
                                        <p:cTn id="24" dur="1000"/>
                                        <p:tgtEl>
                                          <p:spTgt spid="8">
                                            <p:graphicEl>
                                              <a:dgm id="{395704C5-F946-462D-A69C-EF9F9736D2B0}"/>
                                            </p:graphicEl>
                                          </p:spTgt>
                                        </p:tgtEl>
                                      </p:cBhvr>
                                    </p:animEffect>
                                    <p:anim calcmode="lin" valueType="num">
                                      <p:cBhvr>
                                        <p:cTn id="25" dur="1000" fill="hold"/>
                                        <p:tgtEl>
                                          <p:spTgt spid="8">
                                            <p:graphicEl>
                                              <a:dgm id="{395704C5-F946-462D-A69C-EF9F9736D2B0}"/>
                                            </p:graphicEl>
                                          </p:spTgt>
                                        </p:tgtEl>
                                        <p:attrNameLst>
                                          <p:attrName>ppt_x</p:attrName>
                                        </p:attrNameLst>
                                      </p:cBhvr>
                                      <p:tavLst>
                                        <p:tav tm="0">
                                          <p:val>
                                            <p:strVal val="#ppt_x"/>
                                          </p:val>
                                        </p:tav>
                                        <p:tav tm="100000">
                                          <p:val>
                                            <p:strVal val="#ppt_x"/>
                                          </p:val>
                                        </p:tav>
                                      </p:tavLst>
                                    </p:anim>
                                    <p:anim calcmode="lin" valueType="num">
                                      <p:cBhvr>
                                        <p:cTn id="26" dur="1000" fill="hold"/>
                                        <p:tgtEl>
                                          <p:spTgt spid="8">
                                            <p:graphicEl>
                                              <a:dgm id="{395704C5-F946-462D-A69C-EF9F9736D2B0}"/>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graphicEl>
                                              <a:dgm id="{965E6294-B2C0-4C55-828B-784B823F312F}"/>
                                            </p:graphicEl>
                                          </p:spTgt>
                                        </p:tgtEl>
                                        <p:attrNameLst>
                                          <p:attrName>style.visibility</p:attrName>
                                        </p:attrNameLst>
                                      </p:cBhvr>
                                      <p:to>
                                        <p:strVal val="visible"/>
                                      </p:to>
                                    </p:set>
                                    <p:animEffect transition="in" filter="fade">
                                      <p:cBhvr>
                                        <p:cTn id="29" dur="1000"/>
                                        <p:tgtEl>
                                          <p:spTgt spid="8">
                                            <p:graphicEl>
                                              <a:dgm id="{965E6294-B2C0-4C55-828B-784B823F312F}"/>
                                            </p:graphicEl>
                                          </p:spTgt>
                                        </p:tgtEl>
                                      </p:cBhvr>
                                    </p:animEffect>
                                    <p:anim calcmode="lin" valueType="num">
                                      <p:cBhvr>
                                        <p:cTn id="30" dur="1000" fill="hold"/>
                                        <p:tgtEl>
                                          <p:spTgt spid="8">
                                            <p:graphicEl>
                                              <a:dgm id="{965E6294-B2C0-4C55-828B-784B823F312F}"/>
                                            </p:graphicEl>
                                          </p:spTgt>
                                        </p:tgtEl>
                                        <p:attrNameLst>
                                          <p:attrName>ppt_x</p:attrName>
                                        </p:attrNameLst>
                                      </p:cBhvr>
                                      <p:tavLst>
                                        <p:tav tm="0">
                                          <p:val>
                                            <p:strVal val="#ppt_x"/>
                                          </p:val>
                                        </p:tav>
                                        <p:tav tm="100000">
                                          <p:val>
                                            <p:strVal val="#ppt_x"/>
                                          </p:val>
                                        </p:tav>
                                      </p:tavLst>
                                    </p:anim>
                                    <p:anim calcmode="lin" valueType="num">
                                      <p:cBhvr>
                                        <p:cTn id="31" dur="1000" fill="hold"/>
                                        <p:tgtEl>
                                          <p:spTgt spid="8">
                                            <p:graphicEl>
                                              <a:dgm id="{965E6294-B2C0-4C55-828B-784B823F312F}"/>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graphicEl>
                                              <a:dgm id="{133F658D-38C7-4601-A0BE-1335EF200B1E}"/>
                                            </p:graphicEl>
                                          </p:spTgt>
                                        </p:tgtEl>
                                        <p:attrNameLst>
                                          <p:attrName>style.visibility</p:attrName>
                                        </p:attrNameLst>
                                      </p:cBhvr>
                                      <p:to>
                                        <p:strVal val="visible"/>
                                      </p:to>
                                    </p:set>
                                    <p:animEffect transition="in" filter="fade">
                                      <p:cBhvr>
                                        <p:cTn id="34" dur="1000"/>
                                        <p:tgtEl>
                                          <p:spTgt spid="8">
                                            <p:graphicEl>
                                              <a:dgm id="{133F658D-38C7-4601-A0BE-1335EF200B1E}"/>
                                            </p:graphicEl>
                                          </p:spTgt>
                                        </p:tgtEl>
                                      </p:cBhvr>
                                    </p:animEffect>
                                    <p:anim calcmode="lin" valueType="num">
                                      <p:cBhvr>
                                        <p:cTn id="35" dur="1000" fill="hold"/>
                                        <p:tgtEl>
                                          <p:spTgt spid="8">
                                            <p:graphicEl>
                                              <a:dgm id="{133F658D-38C7-4601-A0BE-1335EF200B1E}"/>
                                            </p:graphicEl>
                                          </p:spTgt>
                                        </p:tgtEl>
                                        <p:attrNameLst>
                                          <p:attrName>ppt_x</p:attrName>
                                        </p:attrNameLst>
                                      </p:cBhvr>
                                      <p:tavLst>
                                        <p:tav tm="0">
                                          <p:val>
                                            <p:strVal val="#ppt_x"/>
                                          </p:val>
                                        </p:tav>
                                        <p:tav tm="100000">
                                          <p:val>
                                            <p:strVal val="#ppt_x"/>
                                          </p:val>
                                        </p:tav>
                                      </p:tavLst>
                                    </p:anim>
                                    <p:anim calcmode="lin" valueType="num">
                                      <p:cBhvr>
                                        <p:cTn id="36" dur="1000" fill="hold"/>
                                        <p:tgtEl>
                                          <p:spTgt spid="8">
                                            <p:graphicEl>
                                              <a:dgm id="{133F658D-38C7-4601-A0BE-1335EF200B1E}"/>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graphicEl>
                                              <a:dgm id="{58FA072A-DFB4-4C7E-8DD2-3ED530ACB350}"/>
                                            </p:graphicEl>
                                          </p:spTgt>
                                        </p:tgtEl>
                                        <p:attrNameLst>
                                          <p:attrName>style.visibility</p:attrName>
                                        </p:attrNameLst>
                                      </p:cBhvr>
                                      <p:to>
                                        <p:strVal val="visible"/>
                                      </p:to>
                                    </p:set>
                                    <p:animEffect transition="in" filter="fade">
                                      <p:cBhvr>
                                        <p:cTn id="41" dur="1000"/>
                                        <p:tgtEl>
                                          <p:spTgt spid="8">
                                            <p:graphicEl>
                                              <a:dgm id="{58FA072A-DFB4-4C7E-8DD2-3ED530ACB350}"/>
                                            </p:graphicEl>
                                          </p:spTgt>
                                        </p:tgtEl>
                                      </p:cBhvr>
                                    </p:animEffect>
                                    <p:anim calcmode="lin" valueType="num">
                                      <p:cBhvr>
                                        <p:cTn id="42" dur="1000" fill="hold"/>
                                        <p:tgtEl>
                                          <p:spTgt spid="8">
                                            <p:graphicEl>
                                              <a:dgm id="{58FA072A-DFB4-4C7E-8DD2-3ED530ACB350}"/>
                                            </p:graphicEl>
                                          </p:spTgt>
                                        </p:tgtEl>
                                        <p:attrNameLst>
                                          <p:attrName>ppt_x</p:attrName>
                                        </p:attrNameLst>
                                      </p:cBhvr>
                                      <p:tavLst>
                                        <p:tav tm="0">
                                          <p:val>
                                            <p:strVal val="#ppt_x"/>
                                          </p:val>
                                        </p:tav>
                                        <p:tav tm="100000">
                                          <p:val>
                                            <p:strVal val="#ppt_x"/>
                                          </p:val>
                                        </p:tav>
                                      </p:tavLst>
                                    </p:anim>
                                    <p:anim calcmode="lin" valueType="num">
                                      <p:cBhvr>
                                        <p:cTn id="43" dur="1000" fill="hold"/>
                                        <p:tgtEl>
                                          <p:spTgt spid="8">
                                            <p:graphicEl>
                                              <a:dgm id="{58FA072A-DFB4-4C7E-8DD2-3ED530ACB350}"/>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8">
                                            <p:graphicEl>
                                              <a:dgm id="{E11D9D2D-E1EF-4F8B-B956-5276604AD9D9}"/>
                                            </p:graphicEl>
                                          </p:spTgt>
                                        </p:tgtEl>
                                        <p:attrNameLst>
                                          <p:attrName>style.visibility</p:attrName>
                                        </p:attrNameLst>
                                      </p:cBhvr>
                                      <p:to>
                                        <p:strVal val="visible"/>
                                      </p:to>
                                    </p:set>
                                    <p:animEffect transition="in" filter="fade">
                                      <p:cBhvr>
                                        <p:cTn id="46" dur="1000"/>
                                        <p:tgtEl>
                                          <p:spTgt spid="8">
                                            <p:graphicEl>
                                              <a:dgm id="{E11D9D2D-E1EF-4F8B-B956-5276604AD9D9}"/>
                                            </p:graphicEl>
                                          </p:spTgt>
                                        </p:tgtEl>
                                      </p:cBhvr>
                                    </p:animEffect>
                                    <p:anim calcmode="lin" valueType="num">
                                      <p:cBhvr>
                                        <p:cTn id="47" dur="1000" fill="hold"/>
                                        <p:tgtEl>
                                          <p:spTgt spid="8">
                                            <p:graphicEl>
                                              <a:dgm id="{E11D9D2D-E1EF-4F8B-B956-5276604AD9D9}"/>
                                            </p:graphicEl>
                                          </p:spTgt>
                                        </p:tgtEl>
                                        <p:attrNameLst>
                                          <p:attrName>ppt_x</p:attrName>
                                        </p:attrNameLst>
                                      </p:cBhvr>
                                      <p:tavLst>
                                        <p:tav tm="0">
                                          <p:val>
                                            <p:strVal val="#ppt_x"/>
                                          </p:val>
                                        </p:tav>
                                        <p:tav tm="100000">
                                          <p:val>
                                            <p:strVal val="#ppt_x"/>
                                          </p:val>
                                        </p:tav>
                                      </p:tavLst>
                                    </p:anim>
                                    <p:anim calcmode="lin" valueType="num">
                                      <p:cBhvr>
                                        <p:cTn id="48" dur="1000" fill="hold"/>
                                        <p:tgtEl>
                                          <p:spTgt spid="8">
                                            <p:graphicEl>
                                              <a:dgm id="{E11D9D2D-E1EF-4F8B-B956-5276604AD9D9}"/>
                                            </p:graphic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8">
                                            <p:graphicEl>
                                              <a:dgm id="{4E92316D-3FE7-4566-B3F0-19B75154652B}"/>
                                            </p:graphicEl>
                                          </p:spTgt>
                                        </p:tgtEl>
                                        <p:attrNameLst>
                                          <p:attrName>style.visibility</p:attrName>
                                        </p:attrNameLst>
                                      </p:cBhvr>
                                      <p:to>
                                        <p:strVal val="visible"/>
                                      </p:to>
                                    </p:set>
                                    <p:animEffect transition="in" filter="fade">
                                      <p:cBhvr>
                                        <p:cTn id="51" dur="1000"/>
                                        <p:tgtEl>
                                          <p:spTgt spid="8">
                                            <p:graphicEl>
                                              <a:dgm id="{4E92316D-3FE7-4566-B3F0-19B75154652B}"/>
                                            </p:graphicEl>
                                          </p:spTgt>
                                        </p:tgtEl>
                                      </p:cBhvr>
                                    </p:animEffect>
                                    <p:anim calcmode="lin" valueType="num">
                                      <p:cBhvr>
                                        <p:cTn id="52" dur="1000" fill="hold"/>
                                        <p:tgtEl>
                                          <p:spTgt spid="8">
                                            <p:graphicEl>
                                              <a:dgm id="{4E92316D-3FE7-4566-B3F0-19B75154652B}"/>
                                            </p:graphicEl>
                                          </p:spTgt>
                                        </p:tgtEl>
                                        <p:attrNameLst>
                                          <p:attrName>ppt_x</p:attrName>
                                        </p:attrNameLst>
                                      </p:cBhvr>
                                      <p:tavLst>
                                        <p:tav tm="0">
                                          <p:val>
                                            <p:strVal val="#ppt_x"/>
                                          </p:val>
                                        </p:tav>
                                        <p:tav tm="100000">
                                          <p:val>
                                            <p:strVal val="#ppt_x"/>
                                          </p:val>
                                        </p:tav>
                                      </p:tavLst>
                                    </p:anim>
                                    <p:anim calcmode="lin" valueType="num">
                                      <p:cBhvr>
                                        <p:cTn id="53" dur="1000" fill="hold"/>
                                        <p:tgtEl>
                                          <p:spTgt spid="8">
                                            <p:graphicEl>
                                              <a:dgm id="{4E92316D-3FE7-4566-B3F0-19B75154652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09A200-4838-4284-BD1E-19701CABB5FE}"/>
              </a:ext>
            </a:extLst>
          </p:cNvPr>
          <p:cNvSpPr>
            <a:spLocks noGrp="1"/>
          </p:cNvSpPr>
          <p:nvPr>
            <p:ph type="title"/>
          </p:nvPr>
        </p:nvSpPr>
        <p:spPr/>
        <p:txBody>
          <a:bodyPr anchor="b">
            <a:normAutofit/>
          </a:bodyPr>
          <a:lstStyle/>
          <a:p>
            <a:r>
              <a:rPr lang="en-US" dirty="0"/>
              <a:t>The Evaluation Life Cycle</a:t>
            </a:r>
            <a:endParaRPr lang="en-IN" dirty="0"/>
          </a:p>
        </p:txBody>
      </p:sp>
      <p:graphicFrame>
        <p:nvGraphicFramePr>
          <p:cNvPr id="3" name="Diagram 2">
            <a:extLst>
              <a:ext uri="{FF2B5EF4-FFF2-40B4-BE49-F238E27FC236}">
                <a16:creationId xmlns:a16="http://schemas.microsoft.com/office/drawing/2014/main" id="{1341FD40-D253-1948-441D-287599D85088}"/>
              </a:ext>
            </a:extLst>
          </p:cNvPr>
          <p:cNvGraphicFramePr/>
          <p:nvPr>
            <p:extLst>
              <p:ext uri="{D42A27DB-BD31-4B8C-83A1-F6EECF244321}">
                <p14:modId xmlns:p14="http://schemas.microsoft.com/office/powerpoint/2010/main" val="1299343553"/>
              </p:ext>
            </p:extLst>
          </p:nvPr>
        </p:nvGraphicFramePr>
        <p:xfrm>
          <a:off x="5435600" y="1025175"/>
          <a:ext cx="6976745" cy="5649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633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4C6B2757-C5AA-4CCB-BCCB-62E150524AE5}"/>
                                            </p:graphicEl>
                                          </p:spTgt>
                                        </p:tgtEl>
                                        <p:attrNameLst>
                                          <p:attrName>style.visibility</p:attrName>
                                        </p:attrNameLst>
                                      </p:cBhvr>
                                      <p:to>
                                        <p:strVal val="visible"/>
                                      </p:to>
                                    </p:set>
                                    <p:animEffect transition="in" filter="fade">
                                      <p:cBhvr>
                                        <p:cTn id="7" dur="1000"/>
                                        <p:tgtEl>
                                          <p:spTgt spid="3">
                                            <p:graphicEl>
                                              <a:dgm id="{4C6B2757-C5AA-4CCB-BCCB-62E150524A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BF5EF351-850B-4B90-BC2B-B69C8E6D16C1}"/>
                                            </p:graphicEl>
                                          </p:spTgt>
                                        </p:tgtEl>
                                        <p:attrNameLst>
                                          <p:attrName>style.visibility</p:attrName>
                                        </p:attrNameLst>
                                      </p:cBhvr>
                                      <p:to>
                                        <p:strVal val="visible"/>
                                      </p:to>
                                    </p:set>
                                    <p:animEffect transition="in" filter="fade">
                                      <p:cBhvr>
                                        <p:cTn id="12" dur="1000"/>
                                        <p:tgtEl>
                                          <p:spTgt spid="3">
                                            <p:graphicEl>
                                              <a:dgm id="{BF5EF351-850B-4B90-BC2B-B69C8E6D16C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90BDAA24-3B8E-471A-9551-12A8CAFEDC31}"/>
                                            </p:graphicEl>
                                          </p:spTgt>
                                        </p:tgtEl>
                                        <p:attrNameLst>
                                          <p:attrName>style.visibility</p:attrName>
                                        </p:attrNameLst>
                                      </p:cBhvr>
                                      <p:to>
                                        <p:strVal val="visible"/>
                                      </p:to>
                                    </p:set>
                                    <p:animEffect transition="in" filter="fade">
                                      <p:cBhvr>
                                        <p:cTn id="17" dur="1000"/>
                                        <p:tgtEl>
                                          <p:spTgt spid="3">
                                            <p:graphicEl>
                                              <a:dgm id="{90BDAA24-3B8E-471A-9551-12A8CAFEDC3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E2377D55-7453-40FD-8F95-FDD3320C0E50}"/>
                                            </p:graphicEl>
                                          </p:spTgt>
                                        </p:tgtEl>
                                        <p:attrNameLst>
                                          <p:attrName>style.visibility</p:attrName>
                                        </p:attrNameLst>
                                      </p:cBhvr>
                                      <p:to>
                                        <p:strVal val="visible"/>
                                      </p:to>
                                    </p:set>
                                    <p:animEffect transition="in" filter="fade">
                                      <p:cBhvr>
                                        <p:cTn id="22" dur="1000"/>
                                        <p:tgtEl>
                                          <p:spTgt spid="3">
                                            <p:graphicEl>
                                              <a:dgm id="{E2377D55-7453-40FD-8F95-FDD3320C0E5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graphicEl>
                                              <a:dgm id="{C03F6FFB-CBAA-49A2-B187-296408445D0C}"/>
                                            </p:graphicEl>
                                          </p:spTgt>
                                        </p:tgtEl>
                                        <p:attrNameLst>
                                          <p:attrName>style.visibility</p:attrName>
                                        </p:attrNameLst>
                                      </p:cBhvr>
                                      <p:to>
                                        <p:strVal val="visible"/>
                                      </p:to>
                                    </p:set>
                                    <p:animEffect transition="in" filter="fade">
                                      <p:cBhvr>
                                        <p:cTn id="27" dur="1000"/>
                                        <p:tgtEl>
                                          <p:spTgt spid="3">
                                            <p:graphicEl>
                                              <a:dgm id="{C03F6FFB-CBAA-49A2-B187-296408445D0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graphicEl>
                                              <a:dgm id="{C4A24CEC-FAE0-4945-AD9B-A9F24E85BB44}"/>
                                            </p:graphicEl>
                                          </p:spTgt>
                                        </p:tgtEl>
                                        <p:attrNameLst>
                                          <p:attrName>style.visibility</p:attrName>
                                        </p:attrNameLst>
                                      </p:cBhvr>
                                      <p:to>
                                        <p:strVal val="visible"/>
                                      </p:to>
                                    </p:set>
                                    <p:animEffect transition="in" filter="fade">
                                      <p:cBhvr>
                                        <p:cTn id="32" dur="1000"/>
                                        <p:tgtEl>
                                          <p:spTgt spid="3">
                                            <p:graphicEl>
                                              <a:dgm id="{C4A24CEC-FAE0-4945-AD9B-A9F24E85BB44}"/>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graphicEl>
                                              <a:dgm id="{E5E9C15E-6819-4ABA-B851-36FAA19DCBC1}"/>
                                            </p:graphicEl>
                                          </p:spTgt>
                                        </p:tgtEl>
                                        <p:attrNameLst>
                                          <p:attrName>style.visibility</p:attrName>
                                        </p:attrNameLst>
                                      </p:cBhvr>
                                      <p:to>
                                        <p:strVal val="visible"/>
                                      </p:to>
                                    </p:set>
                                    <p:animEffect transition="in" filter="fade">
                                      <p:cBhvr>
                                        <p:cTn id="37" dur="1000"/>
                                        <p:tgtEl>
                                          <p:spTgt spid="3">
                                            <p:graphicEl>
                                              <a:dgm id="{E5E9C15E-6819-4ABA-B851-36FAA19DCBC1}"/>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graphicEl>
                                              <a:dgm id="{3758B076-8586-4A61-80D2-CFC733ABE88D}"/>
                                            </p:graphicEl>
                                          </p:spTgt>
                                        </p:tgtEl>
                                        <p:attrNameLst>
                                          <p:attrName>style.visibility</p:attrName>
                                        </p:attrNameLst>
                                      </p:cBhvr>
                                      <p:to>
                                        <p:strVal val="visible"/>
                                      </p:to>
                                    </p:set>
                                    <p:animEffect transition="in" filter="fade">
                                      <p:cBhvr>
                                        <p:cTn id="42" dur="1000"/>
                                        <p:tgtEl>
                                          <p:spTgt spid="3">
                                            <p:graphicEl>
                                              <a:dgm id="{3758B076-8586-4A61-80D2-CFC733ABE88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graphicEl>
                                              <a:dgm id="{87C4146F-9E60-4AE4-B53D-2B74B6F25923}"/>
                                            </p:graphicEl>
                                          </p:spTgt>
                                        </p:tgtEl>
                                        <p:attrNameLst>
                                          <p:attrName>style.visibility</p:attrName>
                                        </p:attrNameLst>
                                      </p:cBhvr>
                                      <p:to>
                                        <p:strVal val="visible"/>
                                      </p:to>
                                    </p:set>
                                    <p:animEffect transition="in" filter="fade">
                                      <p:cBhvr>
                                        <p:cTn id="47" dur="1000"/>
                                        <p:tgtEl>
                                          <p:spTgt spid="3">
                                            <p:graphicEl>
                                              <a:dgm id="{87C4146F-9E60-4AE4-B53D-2B74B6F25923}"/>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graphicEl>
                                              <a:dgm id="{438F1CE1-EEB3-4A95-8E52-EA298BC22C44}"/>
                                            </p:graphicEl>
                                          </p:spTgt>
                                        </p:tgtEl>
                                        <p:attrNameLst>
                                          <p:attrName>style.visibility</p:attrName>
                                        </p:attrNameLst>
                                      </p:cBhvr>
                                      <p:to>
                                        <p:strVal val="visible"/>
                                      </p:to>
                                    </p:set>
                                    <p:animEffect transition="in" filter="fade">
                                      <p:cBhvr>
                                        <p:cTn id="52" dur="1000"/>
                                        <p:tgtEl>
                                          <p:spTgt spid="3">
                                            <p:graphicEl>
                                              <a:dgm id="{438F1CE1-EEB3-4A95-8E52-EA298BC22C44}"/>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graphicEl>
                                              <a:dgm id="{FF956212-02D4-4C43-9775-D1501BF79550}"/>
                                            </p:graphicEl>
                                          </p:spTgt>
                                        </p:tgtEl>
                                        <p:attrNameLst>
                                          <p:attrName>style.visibility</p:attrName>
                                        </p:attrNameLst>
                                      </p:cBhvr>
                                      <p:to>
                                        <p:strVal val="visible"/>
                                      </p:to>
                                    </p:set>
                                    <p:animEffect transition="in" filter="fade">
                                      <p:cBhvr>
                                        <p:cTn id="57" dur="1000"/>
                                        <p:tgtEl>
                                          <p:spTgt spid="3">
                                            <p:graphicEl>
                                              <a:dgm id="{FF956212-02D4-4C43-9775-D1501BF79550}"/>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graphicEl>
                                              <a:dgm id="{D242D753-CBDA-4953-A050-E7A329F715CF}"/>
                                            </p:graphicEl>
                                          </p:spTgt>
                                        </p:tgtEl>
                                        <p:attrNameLst>
                                          <p:attrName>style.visibility</p:attrName>
                                        </p:attrNameLst>
                                      </p:cBhvr>
                                      <p:to>
                                        <p:strVal val="visible"/>
                                      </p:to>
                                    </p:set>
                                    <p:animEffect transition="in" filter="fade">
                                      <p:cBhvr>
                                        <p:cTn id="62" dur="1000"/>
                                        <p:tgtEl>
                                          <p:spTgt spid="3">
                                            <p:graphicEl>
                                              <a:dgm id="{D242D753-CBDA-4953-A050-E7A329F715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B72B13-069B-4F8A-9437-FA58C3F1D44B}"/>
              </a:ext>
            </a:extLst>
          </p:cNvPr>
          <p:cNvSpPr>
            <a:spLocks noGrp="1"/>
          </p:cNvSpPr>
          <p:nvPr>
            <p:ph type="title"/>
          </p:nvPr>
        </p:nvSpPr>
        <p:spPr>
          <a:xfrm>
            <a:off x="477077" y="516836"/>
            <a:ext cx="7191049" cy="1960234"/>
          </a:xfrm>
        </p:spPr>
        <p:txBody>
          <a:bodyPr vert="horz" lIns="91440" tIns="45720" rIns="91440" bIns="45720" rtlCol="0" anchor="b">
            <a:noAutofit/>
          </a:bodyPr>
          <a:lstStyle/>
          <a:p>
            <a:r>
              <a:rPr lang="en-US" sz="4400" dirty="0">
                <a:solidFill>
                  <a:schemeClr val="tx1"/>
                </a:solidFill>
              </a:rPr>
              <a:t>Preparing for Evaluations - Information Gathering</a:t>
            </a:r>
          </a:p>
        </p:txBody>
      </p:sp>
      <p:sp>
        <p:nvSpPr>
          <p:cNvPr id="6" name="Content Placeholder 5">
            <a:extLst>
              <a:ext uri="{FF2B5EF4-FFF2-40B4-BE49-F238E27FC236}">
                <a16:creationId xmlns:a16="http://schemas.microsoft.com/office/drawing/2014/main" id="{2281D70C-EE29-493E-838C-890184A02C07}"/>
              </a:ext>
            </a:extLst>
          </p:cNvPr>
          <p:cNvSpPr>
            <a:spLocks noGrp="1"/>
          </p:cNvSpPr>
          <p:nvPr>
            <p:ph idx="1"/>
          </p:nvPr>
        </p:nvSpPr>
        <p:spPr>
          <a:xfrm>
            <a:off x="492371" y="2790855"/>
            <a:ext cx="6998676" cy="3311766"/>
          </a:xfrm>
        </p:spPr>
        <p:txBody>
          <a:bodyPr vert="horz" lIns="0" tIns="45720" rIns="0" bIns="45720" rtlCol="0">
            <a:normAutofit fontScale="92500"/>
          </a:bodyPr>
          <a:lstStyle/>
          <a:p>
            <a:r>
              <a:rPr lang="en-US" dirty="0">
                <a:latin typeface="+mj-lt"/>
              </a:rPr>
              <a:t>Notes from ongoing meetings, assignments, observations, list of accomplishments, and reflections during the year</a:t>
            </a:r>
          </a:p>
          <a:p>
            <a:r>
              <a:rPr lang="en-US" dirty="0">
                <a:latin typeface="+mj-lt"/>
              </a:rPr>
              <a:t>Job Description</a:t>
            </a:r>
          </a:p>
          <a:p>
            <a:r>
              <a:rPr lang="en-US" dirty="0">
                <a:latin typeface="+mj-lt"/>
              </a:rPr>
              <a:t>Previous Performance Evaluations and projects, goals</a:t>
            </a:r>
          </a:p>
          <a:p>
            <a:r>
              <a:rPr lang="en-US" dirty="0">
                <a:latin typeface="+mj-lt"/>
              </a:rPr>
              <a:t>Feedback from students/customers/co-workers/others</a:t>
            </a:r>
          </a:p>
          <a:p>
            <a:r>
              <a:rPr lang="en-US" dirty="0">
                <a:latin typeface="+mj-lt"/>
              </a:rPr>
              <a:t>Letters of appreciation, planning meetings, performance discussions, professional development programs attended</a:t>
            </a:r>
          </a:p>
        </p:txBody>
      </p:sp>
      <p:pic>
        <p:nvPicPr>
          <p:cNvPr id="9" name="Picture Placeholder 8" descr="Stack of colorful files">
            <a:extLst>
              <a:ext uri="{FF2B5EF4-FFF2-40B4-BE49-F238E27FC236}">
                <a16:creationId xmlns:a16="http://schemas.microsoft.com/office/drawing/2014/main" id="{73634FB2-CF5B-4C8E-9EF0-593506A28F30}"/>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2845" b="12845"/>
          <a:stretch/>
        </p:blipFill>
        <p:spPr>
          <a:xfrm>
            <a:off x="7491048" y="0"/>
            <a:ext cx="4700952" cy="6857999"/>
          </a:xfrm>
          <a:prstGeom prst="rect">
            <a:avLst/>
          </a:prstGeom>
        </p:spPr>
      </p:pic>
    </p:spTree>
    <p:extLst>
      <p:ext uri="{BB962C8B-B14F-4D97-AF65-F5344CB8AC3E}">
        <p14:creationId xmlns:p14="http://schemas.microsoft.com/office/powerpoint/2010/main" val="2225727983"/>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lassic Company All Hands_Win32_MS v3" id="{1F352A5D-0EBE-49A2-9FF7-DEF81AB6F3C6}" vid="{D35781EA-2188-4D84-8966-791644CE13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2.xml><?xml version="1.0" encoding="utf-8"?>
<ds:datastoreItem xmlns:ds="http://schemas.openxmlformats.org/officeDocument/2006/customXml" ds:itemID="{A4E879E6-8FFE-4154-8F2A-F7518B89B376}">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Fabrikam</Template>
  <TotalTime>1358</TotalTime>
  <Words>1666</Words>
  <Application>Microsoft Office PowerPoint</Application>
  <PresentationFormat>Widescreen</PresentationFormat>
  <Paragraphs>233</Paragraphs>
  <Slides>32</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SimSun</vt:lpstr>
      <vt:lpstr>Arial</vt:lpstr>
      <vt:lpstr>Calibri</vt:lpstr>
      <vt:lpstr>Calibri Light</vt:lpstr>
      <vt:lpstr>Lucida Sans</vt:lpstr>
      <vt:lpstr>Wingdings</vt:lpstr>
      <vt:lpstr>RetrospectVTI</vt:lpstr>
      <vt:lpstr>PERFORMANCE EVALUATION WORKSHOP 2024</vt:lpstr>
      <vt:lpstr>Agenda</vt:lpstr>
      <vt:lpstr>2024 Evaluation Cycle</vt:lpstr>
      <vt:lpstr>Using the Online Form</vt:lpstr>
      <vt:lpstr>These quotes were reportedly taken from actual federal employee performance evaluations:</vt:lpstr>
      <vt:lpstr>PowerPoint Presentation</vt:lpstr>
      <vt:lpstr>Why do we do evaluations?</vt:lpstr>
      <vt:lpstr>The Evaluation Life Cycle</vt:lpstr>
      <vt:lpstr>Preparing for Evaluations - Information Gathering</vt:lpstr>
      <vt:lpstr>Preparing for Evaluations -  Before You Meet</vt:lpstr>
      <vt:lpstr>Preparing for Evaluations –             During the Interview</vt:lpstr>
      <vt:lpstr>Evaluation Obstacles</vt:lpstr>
      <vt:lpstr>Performance Factors </vt:lpstr>
      <vt:lpstr>Performance Factors </vt:lpstr>
      <vt:lpstr>Performance Factors </vt:lpstr>
      <vt:lpstr>Performance Factors </vt:lpstr>
      <vt:lpstr>Performance Factors </vt:lpstr>
      <vt:lpstr>Performance Factors </vt:lpstr>
      <vt:lpstr>Performance Factors </vt:lpstr>
      <vt:lpstr>Performance Factors </vt:lpstr>
      <vt:lpstr>Performance Factors </vt:lpstr>
      <vt:lpstr>Performance Factors </vt:lpstr>
      <vt:lpstr>Performance Measures</vt:lpstr>
      <vt:lpstr>Goal Setting</vt:lpstr>
      <vt:lpstr>Clear vs Unclear Goals</vt:lpstr>
      <vt:lpstr>Next Steps in the Performance Management Process</vt:lpstr>
      <vt:lpstr>Steps to Improve Performance</vt:lpstr>
      <vt:lpstr>Summary</vt:lpstr>
      <vt:lpstr>Job Descriptions</vt:lpstr>
      <vt:lpstr>Job Description Review Basics</vt:lpstr>
      <vt:lpstr>Division Liaisons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EVALUATION WORKSHOP 2024</dc:title>
  <dc:creator>Westlake, Mackenzie D</dc:creator>
  <cp:lastModifiedBy>Westlake, Mackenzie D</cp:lastModifiedBy>
  <cp:revision>13</cp:revision>
  <dcterms:created xsi:type="dcterms:W3CDTF">2024-03-07T17:44:19Z</dcterms:created>
  <dcterms:modified xsi:type="dcterms:W3CDTF">2024-04-23T21:13:56Z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