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3"/>
    <p:restoredTop sz="94670"/>
  </p:normalViewPr>
  <p:slideViewPr>
    <p:cSldViewPr snapToGrid="0" snapToObjects="1" showGuides="1">
      <p:cViewPr varScale="1">
        <p:scale>
          <a:sx n="62" d="100"/>
          <a:sy n="62" d="100"/>
        </p:scale>
        <p:origin x="224" y="156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4608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E744DC-9BD9-8544-8BC7-2C29708E3C0D}" type="datetimeFigureOut">
              <a:rPr lang="en-US" smtClean="0"/>
              <a:t>9/14/18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AE039D-6B7F-5348-B52E-D4BFEDC6D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7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E039D-6B7F-5348-B52E-D4BFEDC6DC8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1349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E039D-6B7F-5348-B52E-D4BFEDC6DC8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2441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E039D-6B7F-5348-B52E-D4BFEDC6DC8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0642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E039D-6B7F-5348-B52E-D4BFEDC6DC8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1429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E039D-6B7F-5348-B52E-D4BFEDC6DC8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7281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E039D-6B7F-5348-B52E-D4BFEDC6DC8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053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E039D-6B7F-5348-B52E-D4BFEDC6DC8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7776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E039D-6B7F-5348-B52E-D4BFEDC6DC8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4694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E039D-6B7F-5348-B52E-D4BFEDC6DC8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0992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E039D-6B7F-5348-B52E-D4BFEDC6DC8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2136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E039D-6B7F-5348-B52E-D4BFEDC6DC8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0938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E039D-6B7F-5348-B52E-D4BFEDC6DC8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269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6FC867-3C97-E549-9751-F0C22D1DCF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D70DC5-EA2A-3440-9FB1-5AD2CF452B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E37C11-AF7C-2948-A031-8AC03E0D7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763A-E233-864A-A7F8-C7A9B55AD7D4}" type="datetimeFigureOut">
              <a:rPr lang="en-US" smtClean="0"/>
              <a:t>9/14/18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B0F5AD-FBCE-3D43-8747-40A3AA850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AA4515-96E4-554E-8C29-879087BEF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0AD36-E9B6-E248-8053-964098AE0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688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672A0C-8DA5-7A47-BEB8-17641A90C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5352D0-F25D-F742-8FEB-994FEA14FE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927D92-7329-9A48-854D-A619CB16E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763A-E233-864A-A7F8-C7A9B55AD7D4}" type="datetimeFigureOut">
              <a:rPr lang="en-US" smtClean="0"/>
              <a:t>9/14/18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794A90-7A0B-2A46-98A9-6F8EBB772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6A67C7-26FD-A441-AD63-B44FA9F50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0AD36-E9B6-E248-8053-964098AE0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847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DF0DC72-51A0-0E4B-882E-EBF77E543C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7EA97D-B30C-EC46-8FC0-E9BE0995A2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2BA4A0-0C96-704C-9C61-6218BE397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763A-E233-864A-A7F8-C7A9B55AD7D4}" type="datetimeFigureOut">
              <a:rPr lang="en-US" smtClean="0"/>
              <a:t>9/14/18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220387-CD59-A540-884B-5CE984B9A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65E9AB-F944-F042-B8E9-E04EA3C3A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0AD36-E9B6-E248-8053-964098AE0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268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834077-E61F-094A-A65C-C89A9A60F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ADCF9F-D3D3-FA4F-935A-9143C18AF2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0D6809-6A5D-2447-9B71-56326201D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763A-E233-864A-A7F8-C7A9B55AD7D4}" type="datetimeFigureOut">
              <a:rPr lang="en-US" smtClean="0"/>
              <a:t>9/14/18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428667-A4B2-9C45-8165-7D74B60D9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F91E51-2976-E144-B3B3-066F34460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0AD36-E9B6-E248-8053-964098AE0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559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E5C39-058C-8949-9B2C-C5784A9000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9C8958-9889-DD48-89A4-810F316B20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E573BD-C4A0-9B47-BD66-135F4E5A8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763A-E233-864A-A7F8-C7A9B55AD7D4}" type="datetimeFigureOut">
              <a:rPr lang="en-US" smtClean="0"/>
              <a:t>9/14/18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E06292-9058-0144-BFE5-AC527F004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059F3-073B-B34E-88DB-EAEEB64F9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0AD36-E9B6-E248-8053-964098AE0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754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3F5AB6-2338-704E-BDA6-ABB97BA25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10A1A5-3885-C54F-965E-743934826B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FC2AE9-F6BC-1049-89CA-994999899C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8DFA07-F64F-DB4D-8DBE-A6C7A63D8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763A-E233-864A-A7F8-C7A9B55AD7D4}" type="datetimeFigureOut">
              <a:rPr lang="en-US" smtClean="0"/>
              <a:t>9/14/18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D365EA-B787-514D-9A54-6F2E5FAD9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9D784C-BB8E-8B43-8519-D603C2D70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0AD36-E9B6-E248-8053-964098AE0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107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6664A6-0548-064C-9423-C808455ED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15A591-FF45-FA40-8774-AA6F3039E7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F9D9B5-0F7D-C44B-8ABD-642AD36E24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D61B25-65B0-204F-B99C-F22F249814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A5218B-E1FC-8446-B8CE-4A32C087A5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73A7762-721E-6147-95DF-4B8D387BF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763A-E233-864A-A7F8-C7A9B55AD7D4}" type="datetimeFigureOut">
              <a:rPr lang="en-US" smtClean="0"/>
              <a:t>9/14/18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8E2ED42-93A7-864F-907C-D909B72B3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6F38A33-25FB-4F4B-A839-92522481C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0AD36-E9B6-E248-8053-964098AE0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002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C7A73-1B1D-4447-8341-BF5225E54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43EF61-4EF7-AA4B-A70A-10CF59DBD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763A-E233-864A-A7F8-C7A9B55AD7D4}" type="datetimeFigureOut">
              <a:rPr lang="en-US" smtClean="0"/>
              <a:t>9/14/18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9BA70E-CBFE-D643-B013-CD0D152AE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47041B-6D22-A244-AA2E-CA59222B3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0AD36-E9B6-E248-8053-964098AE0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710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92A58FA-4CE8-8945-AFBB-77B00A4C3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763A-E233-864A-A7F8-C7A9B55AD7D4}" type="datetimeFigureOut">
              <a:rPr lang="en-US" smtClean="0"/>
              <a:t>9/14/18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F3B0F76-0BC5-F64D-9E87-308AC46D5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4A6064-E8FC-BE40-AB0D-E7AD98B3C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0AD36-E9B6-E248-8053-964098AE0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707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8CF09-BAE2-3641-A144-849045246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F16220-56E7-F34F-9686-CA54E0F293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DBC3D4-C5FD-6047-A3A5-C725E0DA9C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9C27D4-E2CC-844B-A88A-1F77B8A05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763A-E233-864A-A7F8-C7A9B55AD7D4}" type="datetimeFigureOut">
              <a:rPr lang="en-US" smtClean="0"/>
              <a:t>9/14/18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7DEAF8-183F-514D-B474-792BB36BA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B97811-E2C9-264D-ADFD-1ADB6367C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0AD36-E9B6-E248-8053-964098AE0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241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707D3-52B8-EC49-9F9C-79CE89D4C7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CD35E4F-34A1-FA4D-9A4A-A9BA06A304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82B5AC-39CD-FA4E-8514-32BF1F52F2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F48A83-8C2F-2345-9DF4-FDEC76CEF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763A-E233-864A-A7F8-C7A9B55AD7D4}" type="datetimeFigureOut">
              <a:rPr lang="en-US" smtClean="0"/>
              <a:t>9/14/18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8E34BA-9BCA-254A-9ECF-747C978D7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41D343-78B7-EB42-8F4C-0CFF0706A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0AD36-E9B6-E248-8053-964098AE0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401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C2E8EC-6322-BD41-8219-5255C8E55E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881702-3B3F-9D47-BAA6-2F456CB3CB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FD405A-2502-1245-ADF5-BD87AF21B5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4C763A-E233-864A-A7F8-C7A9B55AD7D4}" type="datetimeFigureOut">
              <a:rPr lang="en-US" smtClean="0"/>
              <a:t>9/14/18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D45E60-5BAD-4243-B906-E1C74EA59A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DF22F5-14DF-1448-A2BD-03CC166898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50AD36-E9B6-E248-8053-964098AE0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879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9DDDF-2031-CD48-992A-7150D865304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Tips to Promote Interaction Online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5D4572-3854-D14D-9D64-DFED7B349C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Illinois Online Network</a:t>
            </a:r>
          </a:p>
        </p:txBody>
      </p:sp>
    </p:spTree>
    <p:extLst>
      <p:ext uri="{BB962C8B-B14F-4D97-AF65-F5344CB8AC3E}">
        <p14:creationId xmlns:p14="http://schemas.microsoft.com/office/powerpoint/2010/main" val="39995872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D79352-C12E-B348-BE36-E3E54CB17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Provide Feedback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34F9E3-DE04-8C44-8500-94C12898E4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Send short messages to individual students thanking them and encouraging them to work </a:t>
            </a:r>
          </a:p>
          <a:p>
            <a:pPr lvl="0"/>
            <a:r>
              <a:rPr lang="en-US" dirty="0"/>
              <a:t>Provide written feedback on their work frequently</a:t>
            </a:r>
          </a:p>
        </p:txBody>
      </p:sp>
    </p:spTree>
    <p:extLst>
      <p:ext uri="{BB962C8B-B14F-4D97-AF65-F5344CB8AC3E}">
        <p14:creationId xmlns:p14="http://schemas.microsoft.com/office/powerpoint/2010/main" val="39389456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7EE26E-7D73-C544-9E6B-FA19B07E3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Long Postings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34B332-EA9D-1848-87B1-C0596763AC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Tell students not to post long messages </a:t>
            </a:r>
          </a:p>
          <a:p>
            <a:pPr lvl="0"/>
            <a:r>
              <a:rPr lang="en-US" dirty="0"/>
              <a:t>Other students will not read longer than 2 screens </a:t>
            </a:r>
          </a:p>
          <a:p>
            <a:pPr lvl="0"/>
            <a:r>
              <a:rPr lang="en-US" dirty="0"/>
              <a:t>Long postings indicate a student is attempting to dominate the classroom</a:t>
            </a:r>
          </a:p>
        </p:txBody>
      </p:sp>
    </p:spTree>
    <p:extLst>
      <p:ext uri="{BB962C8B-B14F-4D97-AF65-F5344CB8AC3E}">
        <p14:creationId xmlns:p14="http://schemas.microsoft.com/office/powerpoint/2010/main" val="39896108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7A4F3-F549-B043-98E6-72A0C6FBB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Provide Closure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BD6450-E6B8-DE42-B228-DE8961D551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Summarize at the end of a topic </a:t>
            </a:r>
          </a:p>
          <a:p>
            <a:r>
              <a:rPr lang="en-US" dirty="0"/>
              <a:t>Tie up loose ends and bring the conference to a close </a:t>
            </a:r>
          </a:p>
          <a:p>
            <a:r>
              <a:rPr lang="en-US" dirty="0"/>
              <a:t>Thank students for their contributions to encourage them to participate in the future</a:t>
            </a:r>
          </a:p>
          <a:p>
            <a:pPr lvl="0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8153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1E28AF-FB2C-7D41-A1DF-B56932FF3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Break the 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B54F89-DFFA-984C-A124-78D08C8A12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Easier to discuss academic topics </a:t>
            </a:r>
            <a:r>
              <a:rPr lang="en-US" dirty="0" err="1"/>
              <a:t>ofstudents</a:t>
            </a:r>
            <a:r>
              <a:rPr lang="en-US" dirty="0"/>
              <a:t> have already communicated </a:t>
            </a:r>
          </a:p>
          <a:p>
            <a:pPr lvl="0"/>
            <a:r>
              <a:rPr lang="en-US" dirty="0"/>
              <a:t>Post bios </a:t>
            </a:r>
          </a:p>
          <a:p>
            <a:pPr lvl="0"/>
            <a:r>
              <a:rPr lang="en-US" dirty="0"/>
              <a:t>Three truths and a lie </a:t>
            </a:r>
          </a:p>
          <a:p>
            <a:pPr lvl="0"/>
            <a:r>
              <a:rPr lang="en-US" dirty="0"/>
              <a:t>Eight nouns </a:t>
            </a:r>
          </a:p>
          <a:p>
            <a:pPr lvl="0"/>
            <a:r>
              <a:rPr lang="en-US" dirty="0"/>
              <a:t>Four “C” - Cartoon, car, color and cuisine</a:t>
            </a:r>
          </a:p>
        </p:txBody>
      </p:sp>
    </p:spTree>
    <p:extLst>
      <p:ext uri="{BB962C8B-B14F-4D97-AF65-F5344CB8AC3E}">
        <p14:creationId xmlns:p14="http://schemas.microsoft.com/office/powerpoint/2010/main" val="593340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3D7367-DA16-AB46-95B9-E68A3F540F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Require Participation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3AF35E-41ED-A941-906A-84C517BA7E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Assign points </a:t>
            </a:r>
          </a:p>
          <a:p>
            <a:pPr lvl="0"/>
            <a:r>
              <a:rPr lang="en-US" dirty="0"/>
              <a:t>Require a minimum number of postings per week</a:t>
            </a:r>
          </a:p>
          <a:p>
            <a:pPr lvl="0"/>
            <a:r>
              <a:rPr lang="en-US" dirty="0"/>
              <a:t>Grade on quality of interactions </a:t>
            </a:r>
          </a:p>
        </p:txBody>
      </p:sp>
    </p:spTree>
    <p:extLst>
      <p:ext uri="{BB962C8B-B14F-4D97-AF65-F5344CB8AC3E}">
        <p14:creationId xmlns:p14="http://schemas.microsoft.com/office/powerpoint/2010/main" val="389170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83703-8CF6-314A-95B7-7D5A96F10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Facilitating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8BAF8F-CE66-5A45-9D69-AC803678BC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Start the discussion </a:t>
            </a:r>
          </a:p>
          <a:p>
            <a:pPr lvl="0"/>
            <a:r>
              <a:rPr lang="en-US" dirty="0"/>
              <a:t>Provide feedback </a:t>
            </a:r>
          </a:p>
          <a:p>
            <a:pPr lvl="0"/>
            <a:r>
              <a:rPr lang="en-US" dirty="0"/>
              <a:t>Summarize </a:t>
            </a:r>
          </a:p>
          <a:p>
            <a:pPr lvl="0"/>
            <a:r>
              <a:rPr lang="en-US" dirty="0"/>
              <a:t>Weave contributions of different individuals together</a:t>
            </a:r>
          </a:p>
        </p:txBody>
      </p:sp>
    </p:spTree>
    <p:extLst>
      <p:ext uri="{BB962C8B-B14F-4D97-AF65-F5344CB8AC3E}">
        <p14:creationId xmlns:p14="http://schemas.microsoft.com/office/powerpoint/2010/main" val="4037879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074CA-8473-2E47-A4F6-89F3296B8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Facilitating Discussions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F99D81-4DFC-BF43-AB13-A5D2AF9515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Get the discussion un-stuck when necessary </a:t>
            </a:r>
          </a:p>
          <a:p>
            <a:pPr lvl="0"/>
            <a:r>
              <a:rPr lang="en-US" dirty="0"/>
              <a:t>Deal with disruptive or off-track students </a:t>
            </a:r>
          </a:p>
          <a:p>
            <a:pPr lvl="0"/>
            <a:r>
              <a:rPr lang="en-US" dirty="0"/>
              <a:t>Freshen with new material periodically </a:t>
            </a:r>
          </a:p>
          <a:p>
            <a:pPr lvl="0"/>
            <a:r>
              <a:rPr lang="en-US" dirty="0"/>
              <a:t>Request feedback from group about how the discussion is going</a:t>
            </a:r>
          </a:p>
        </p:txBody>
      </p:sp>
    </p:spTree>
    <p:extLst>
      <p:ext uri="{BB962C8B-B14F-4D97-AF65-F5344CB8AC3E}">
        <p14:creationId xmlns:p14="http://schemas.microsoft.com/office/powerpoint/2010/main" val="36742539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5EC61-EE11-FE47-B97A-59CD9C835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When Should Instructor Post?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D182E2-43E0-454D-A67B-EA7B42BF26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Not immediately – allow students to write their ideas first </a:t>
            </a:r>
          </a:p>
          <a:p>
            <a:pPr lvl="0"/>
            <a:r>
              <a:rPr lang="en-US" dirty="0"/>
              <a:t>If you post first, students will not post after you </a:t>
            </a:r>
          </a:p>
          <a:p>
            <a:pPr lvl="0"/>
            <a:r>
              <a:rPr lang="en-US" dirty="0"/>
              <a:t>If you post too much, you will end the conversation</a:t>
            </a:r>
          </a:p>
        </p:txBody>
      </p:sp>
    </p:spTree>
    <p:extLst>
      <p:ext uri="{BB962C8B-B14F-4D97-AF65-F5344CB8AC3E}">
        <p14:creationId xmlns:p14="http://schemas.microsoft.com/office/powerpoint/2010/main" val="5341917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9AC1E-F065-E044-8602-56BC7D83E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If Students Are Not Posting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1A2D49-E0DA-8849-A355-578C18B370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The instructor should begin by asking one particular students questions </a:t>
            </a:r>
          </a:p>
          <a:p>
            <a:pPr lvl="0"/>
            <a:r>
              <a:rPr lang="en-US" dirty="0"/>
              <a:t>Provide a small amount of information and ask students to provide more </a:t>
            </a:r>
          </a:p>
          <a:p>
            <a:pPr lvl="0"/>
            <a:r>
              <a:rPr lang="en-US" dirty="0"/>
              <a:t>Post something controversial so that students will be interested in posting</a:t>
            </a:r>
          </a:p>
        </p:txBody>
      </p:sp>
    </p:spTree>
    <p:extLst>
      <p:ext uri="{BB962C8B-B14F-4D97-AF65-F5344CB8AC3E}">
        <p14:creationId xmlns:p14="http://schemas.microsoft.com/office/powerpoint/2010/main" val="22502714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75C546-3A43-C14E-AC72-7FAED86AD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to Encourage Shy Students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2E5028-8A1A-BF43-B058-5F41F5B8EF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Some students may visit the online course frequently but are too shy to post messages </a:t>
            </a:r>
          </a:p>
          <a:p>
            <a:pPr lvl="0"/>
            <a:r>
              <a:rPr lang="en-US" dirty="0"/>
              <a:t>Address him/her by name </a:t>
            </a:r>
          </a:p>
          <a:p>
            <a:pPr lvl="0"/>
            <a:r>
              <a:rPr lang="en-US" dirty="0"/>
              <a:t>Ask him/her to answer specific questions </a:t>
            </a:r>
          </a:p>
          <a:p>
            <a:pPr lvl="0"/>
            <a:r>
              <a:rPr lang="en-US" dirty="0"/>
              <a:t>Send private e-mail</a:t>
            </a:r>
          </a:p>
        </p:txBody>
      </p:sp>
    </p:spTree>
    <p:extLst>
      <p:ext uri="{BB962C8B-B14F-4D97-AF65-F5344CB8AC3E}">
        <p14:creationId xmlns:p14="http://schemas.microsoft.com/office/powerpoint/2010/main" val="26455374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D6320E-B4F5-4C49-BCF8-E7C413928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Use Several Tones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1E0821-414E-8044-8499-5C012FF3B3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Formal tone </a:t>
            </a:r>
          </a:p>
          <a:p>
            <a:pPr lvl="0"/>
            <a:r>
              <a:rPr lang="en-US" dirty="0"/>
              <a:t>Humorous </a:t>
            </a:r>
          </a:p>
          <a:p>
            <a:pPr lvl="0"/>
            <a:r>
              <a:rPr lang="en-US" dirty="0"/>
              <a:t>Questioning authority</a:t>
            </a:r>
          </a:p>
        </p:txBody>
      </p:sp>
    </p:spTree>
    <p:extLst>
      <p:ext uri="{BB962C8B-B14F-4D97-AF65-F5344CB8AC3E}">
        <p14:creationId xmlns:p14="http://schemas.microsoft.com/office/powerpoint/2010/main" val="21525092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317</Words>
  <Application>Microsoft Macintosh PowerPoint</Application>
  <PresentationFormat>Widescreen</PresentationFormat>
  <Paragraphs>62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Tips to Promote Interaction Online</vt:lpstr>
      <vt:lpstr>Break the Ice</vt:lpstr>
      <vt:lpstr>Require Participation</vt:lpstr>
      <vt:lpstr>Facilitating Discussion</vt:lpstr>
      <vt:lpstr>Facilitating Discussions</vt:lpstr>
      <vt:lpstr>When Should Instructor Post?</vt:lpstr>
      <vt:lpstr>If Students Are Not Posting</vt:lpstr>
      <vt:lpstr>How to Encourage Shy Students</vt:lpstr>
      <vt:lpstr>Use Several Tones</vt:lpstr>
      <vt:lpstr>Provide Feedback</vt:lpstr>
      <vt:lpstr>Long Postings</vt:lpstr>
      <vt:lpstr>Provide Closure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Tips to Promote Interaction Online</dc:title>
  <dc:creator>Microsoft Office User</dc:creator>
  <cp:lastModifiedBy>Microsoft Office User</cp:lastModifiedBy>
  <cp:revision>2</cp:revision>
  <dcterms:created xsi:type="dcterms:W3CDTF">2018-09-14T21:55:02Z</dcterms:created>
  <dcterms:modified xsi:type="dcterms:W3CDTF">2018-09-14T22:02:09Z</dcterms:modified>
</cp:coreProperties>
</file>