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5"/>
    <p:restoredTop sz="86421"/>
  </p:normalViewPr>
  <p:slideViewPr>
    <p:cSldViewPr snapToGrid="0" snapToObjects="1" showGuides="1">
      <p:cViewPr varScale="1">
        <p:scale>
          <a:sx n="61" d="100"/>
          <a:sy n="61" d="100"/>
        </p:scale>
        <p:origin x="224" y="133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6DB432-01AE-B84F-885E-6AD8D905FACD}" type="datetimeFigureOut">
              <a:rPr lang="en-US" smtClean="0"/>
              <a:t>9/17/18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21A41E-062E-2B42-A48E-FF1436EB3E1A}" type="slidenum">
              <a:rPr lang="en-US" smtClean="0"/>
              <a:t>‹#›</a:t>
            </a:fld>
            <a:endParaRPr lang="en-US"/>
          </a:p>
        </p:txBody>
      </p:sp>
    </p:spTree>
    <p:extLst>
      <p:ext uri="{BB962C8B-B14F-4D97-AF65-F5344CB8AC3E}">
        <p14:creationId xmlns:p14="http://schemas.microsoft.com/office/powerpoint/2010/main" val="1187991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21A41E-062E-2B42-A48E-FF1436EB3E1A}" type="slidenum">
              <a:rPr lang="en-US" smtClean="0"/>
              <a:t>1</a:t>
            </a:fld>
            <a:endParaRPr lang="en-US"/>
          </a:p>
        </p:txBody>
      </p:sp>
    </p:spTree>
    <p:extLst>
      <p:ext uri="{BB962C8B-B14F-4D97-AF65-F5344CB8AC3E}">
        <p14:creationId xmlns:p14="http://schemas.microsoft.com/office/powerpoint/2010/main" val="677054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21A41E-062E-2B42-A48E-FF1436EB3E1A}" type="slidenum">
              <a:rPr lang="en-US" smtClean="0"/>
              <a:t>2</a:t>
            </a:fld>
            <a:endParaRPr lang="en-US"/>
          </a:p>
        </p:txBody>
      </p:sp>
    </p:spTree>
    <p:extLst>
      <p:ext uri="{BB962C8B-B14F-4D97-AF65-F5344CB8AC3E}">
        <p14:creationId xmlns:p14="http://schemas.microsoft.com/office/powerpoint/2010/main" val="646211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21A41E-062E-2B42-A48E-FF1436EB3E1A}" type="slidenum">
              <a:rPr lang="en-US" smtClean="0"/>
              <a:t>3</a:t>
            </a:fld>
            <a:endParaRPr lang="en-US"/>
          </a:p>
        </p:txBody>
      </p:sp>
    </p:spTree>
    <p:extLst>
      <p:ext uri="{BB962C8B-B14F-4D97-AF65-F5344CB8AC3E}">
        <p14:creationId xmlns:p14="http://schemas.microsoft.com/office/powerpoint/2010/main" val="1388268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21A41E-062E-2B42-A48E-FF1436EB3E1A}" type="slidenum">
              <a:rPr lang="en-US" smtClean="0"/>
              <a:t>4</a:t>
            </a:fld>
            <a:endParaRPr lang="en-US"/>
          </a:p>
        </p:txBody>
      </p:sp>
    </p:spTree>
    <p:extLst>
      <p:ext uri="{BB962C8B-B14F-4D97-AF65-F5344CB8AC3E}">
        <p14:creationId xmlns:p14="http://schemas.microsoft.com/office/powerpoint/2010/main" val="1652698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21A41E-062E-2B42-A48E-FF1436EB3E1A}" type="slidenum">
              <a:rPr lang="en-US" smtClean="0"/>
              <a:t>5</a:t>
            </a:fld>
            <a:endParaRPr lang="en-US"/>
          </a:p>
        </p:txBody>
      </p:sp>
    </p:spTree>
    <p:extLst>
      <p:ext uri="{BB962C8B-B14F-4D97-AF65-F5344CB8AC3E}">
        <p14:creationId xmlns:p14="http://schemas.microsoft.com/office/powerpoint/2010/main" val="3352965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21A41E-062E-2B42-A48E-FF1436EB3E1A}" type="slidenum">
              <a:rPr lang="en-US" smtClean="0"/>
              <a:t>6</a:t>
            </a:fld>
            <a:endParaRPr lang="en-US"/>
          </a:p>
        </p:txBody>
      </p:sp>
    </p:spTree>
    <p:extLst>
      <p:ext uri="{BB962C8B-B14F-4D97-AF65-F5344CB8AC3E}">
        <p14:creationId xmlns:p14="http://schemas.microsoft.com/office/powerpoint/2010/main" val="343333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21A41E-062E-2B42-A48E-FF1436EB3E1A}" type="slidenum">
              <a:rPr lang="en-US" smtClean="0"/>
              <a:t>7</a:t>
            </a:fld>
            <a:endParaRPr lang="en-US"/>
          </a:p>
        </p:txBody>
      </p:sp>
    </p:spTree>
    <p:extLst>
      <p:ext uri="{BB962C8B-B14F-4D97-AF65-F5344CB8AC3E}">
        <p14:creationId xmlns:p14="http://schemas.microsoft.com/office/powerpoint/2010/main" val="3633595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DBCDA-F013-6749-A140-F17D0CB90D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E493DE4-561B-5646-BDD6-C3C53BFE91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0011ED7-42D3-9E49-A187-7575E894553E}"/>
              </a:ext>
            </a:extLst>
          </p:cNvPr>
          <p:cNvSpPr>
            <a:spLocks noGrp="1"/>
          </p:cNvSpPr>
          <p:nvPr>
            <p:ph type="dt" sz="half" idx="10"/>
          </p:nvPr>
        </p:nvSpPr>
        <p:spPr/>
        <p:txBody>
          <a:bodyPr/>
          <a:lstStyle/>
          <a:p>
            <a:fld id="{0D2A6236-D66A-A944-8FDE-6E7DD9461A23}" type="datetimeFigureOut">
              <a:rPr lang="en-US" smtClean="0"/>
              <a:t>9/17/18</a:t>
            </a:fld>
            <a:endParaRPr lang="en-US"/>
          </a:p>
        </p:txBody>
      </p:sp>
      <p:sp>
        <p:nvSpPr>
          <p:cNvPr id="5" name="Footer Placeholder 4">
            <a:extLst>
              <a:ext uri="{FF2B5EF4-FFF2-40B4-BE49-F238E27FC236}">
                <a16:creationId xmlns:a16="http://schemas.microsoft.com/office/drawing/2014/main" id="{35F02432-0E6D-9B4F-B64D-903F66991A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E10B53-F9EE-1644-B846-AD848BF5F1EA}"/>
              </a:ext>
            </a:extLst>
          </p:cNvPr>
          <p:cNvSpPr>
            <a:spLocks noGrp="1"/>
          </p:cNvSpPr>
          <p:nvPr>
            <p:ph type="sldNum" sz="quarter" idx="12"/>
          </p:nvPr>
        </p:nvSpPr>
        <p:spPr/>
        <p:txBody>
          <a:bodyPr/>
          <a:lstStyle/>
          <a:p>
            <a:fld id="{51F38E90-3A3A-E74A-A242-BA8F6EC55182}" type="slidenum">
              <a:rPr lang="en-US" smtClean="0"/>
              <a:t>‹#›</a:t>
            </a:fld>
            <a:endParaRPr lang="en-US"/>
          </a:p>
        </p:txBody>
      </p:sp>
    </p:spTree>
    <p:extLst>
      <p:ext uri="{BB962C8B-B14F-4D97-AF65-F5344CB8AC3E}">
        <p14:creationId xmlns:p14="http://schemas.microsoft.com/office/powerpoint/2010/main" val="255082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E78B8-EB82-E54A-BAC1-C8311459E9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5E1D9A-EC9D-904D-96CA-CA397A20477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AE90CA-4306-5642-9045-A1257FB42AE8}"/>
              </a:ext>
            </a:extLst>
          </p:cNvPr>
          <p:cNvSpPr>
            <a:spLocks noGrp="1"/>
          </p:cNvSpPr>
          <p:nvPr>
            <p:ph type="dt" sz="half" idx="10"/>
          </p:nvPr>
        </p:nvSpPr>
        <p:spPr/>
        <p:txBody>
          <a:bodyPr/>
          <a:lstStyle/>
          <a:p>
            <a:fld id="{0D2A6236-D66A-A944-8FDE-6E7DD9461A23}" type="datetimeFigureOut">
              <a:rPr lang="en-US" smtClean="0"/>
              <a:t>9/17/18</a:t>
            </a:fld>
            <a:endParaRPr lang="en-US"/>
          </a:p>
        </p:txBody>
      </p:sp>
      <p:sp>
        <p:nvSpPr>
          <p:cNvPr id="5" name="Footer Placeholder 4">
            <a:extLst>
              <a:ext uri="{FF2B5EF4-FFF2-40B4-BE49-F238E27FC236}">
                <a16:creationId xmlns:a16="http://schemas.microsoft.com/office/drawing/2014/main" id="{2167D68E-FD85-EA4A-8684-C6A04EF2A6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4E82A5-00B7-7649-861A-C6F97C2DDD4D}"/>
              </a:ext>
            </a:extLst>
          </p:cNvPr>
          <p:cNvSpPr>
            <a:spLocks noGrp="1"/>
          </p:cNvSpPr>
          <p:nvPr>
            <p:ph type="sldNum" sz="quarter" idx="12"/>
          </p:nvPr>
        </p:nvSpPr>
        <p:spPr/>
        <p:txBody>
          <a:bodyPr/>
          <a:lstStyle/>
          <a:p>
            <a:fld id="{51F38E90-3A3A-E74A-A242-BA8F6EC55182}" type="slidenum">
              <a:rPr lang="en-US" smtClean="0"/>
              <a:t>‹#›</a:t>
            </a:fld>
            <a:endParaRPr lang="en-US"/>
          </a:p>
        </p:txBody>
      </p:sp>
    </p:spTree>
    <p:extLst>
      <p:ext uri="{BB962C8B-B14F-4D97-AF65-F5344CB8AC3E}">
        <p14:creationId xmlns:p14="http://schemas.microsoft.com/office/powerpoint/2010/main" val="2494940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512A2B-EFD8-B44B-B441-C4AA40CA349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FEA0E86-D3BE-7C43-8CEF-009D1D777FE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0D13D4-A83D-3942-A0E4-412C5F6D6A13}"/>
              </a:ext>
            </a:extLst>
          </p:cNvPr>
          <p:cNvSpPr>
            <a:spLocks noGrp="1"/>
          </p:cNvSpPr>
          <p:nvPr>
            <p:ph type="dt" sz="half" idx="10"/>
          </p:nvPr>
        </p:nvSpPr>
        <p:spPr/>
        <p:txBody>
          <a:bodyPr/>
          <a:lstStyle/>
          <a:p>
            <a:fld id="{0D2A6236-D66A-A944-8FDE-6E7DD9461A23}" type="datetimeFigureOut">
              <a:rPr lang="en-US" smtClean="0"/>
              <a:t>9/17/18</a:t>
            </a:fld>
            <a:endParaRPr lang="en-US"/>
          </a:p>
        </p:txBody>
      </p:sp>
      <p:sp>
        <p:nvSpPr>
          <p:cNvPr id="5" name="Footer Placeholder 4">
            <a:extLst>
              <a:ext uri="{FF2B5EF4-FFF2-40B4-BE49-F238E27FC236}">
                <a16:creationId xmlns:a16="http://schemas.microsoft.com/office/drawing/2014/main" id="{75E15ADD-5831-1949-A434-C243010140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8D4E67-2B7A-4143-BD7C-75792820E2AC}"/>
              </a:ext>
            </a:extLst>
          </p:cNvPr>
          <p:cNvSpPr>
            <a:spLocks noGrp="1"/>
          </p:cNvSpPr>
          <p:nvPr>
            <p:ph type="sldNum" sz="quarter" idx="12"/>
          </p:nvPr>
        </p:nvSpPr>
        <p:spPr/>
        <p:txBody>
          <a:bodyPr/>
          <a:lstStyle/>
          <a:p>
            <a:fld id="{51F38E90-3A3A-E74A-A242-BA8F6EC55182}" type="slidenum">
              <a:rPr lang="en-US" smtClean="0"/>
              <a:t>‹#›</a:t>
            </a:fld>
            <a:endParaRPr lang="en-US"/>
          </a:p>
        </p:txBody>
      </p:sp>
    </p:spTree>
    <p:extLst>
      <p:ext uri="{BB962C8B-B14F-4D97-AF65-F5344CB8AC3E}">
        <p14:creationId xmlns:p14="http://schemas.microsoft.com/office/powerpoint/2010/main" val="525610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8732A-6EDE-9E43-AC23-26CBED781B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7A3B7E-8D73-CB4F-A4BF-677124EDB60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EE9878-9EB4-6449-995D-4552E15C01B6}"/>
              </a:ext>
            </a:extLst>
          </p:cNvPr>
          <p:cNvSpPr>
            <a:spLocks noGrp="1"/>
          </p:cNvSpPr>
          <p:nvPr>
            <p:ph type="dt" sz="half" idx="10"/>
          </p:nvPr>
        </p:nvSpPr>
        <p:spPr/>
        <p:txBody>
          <a:bodyPr/>
          <a:lstStyle/>
          <a:p>
            <a:fld id="{0D2A6236-D66A-A944-8FDE-6E7DD9461A23}" type="datetimeFigureOut">
              <a:rPr lang="en-US" smtClean="0"/>
              <a:t>9/17/18</a:t>
            </a:fld>
            <a:endParaRPr lang="en-US"/>
          </a:p>
        </p:txBody>
      </p:sp>
      <p:sp>
        <p:nvSpPr>
          <p:cNvPr id="5" name="Footer Placeholder 4">
            <a:extLst>
              <a:ext uri="{FF2B5EF4-FFF2-40B4-BE49-F238E27FC236}">
                <a16:creationId xmlns:a16="http://schemas.microsoft.com/office/drawing/2014/main" id="{EDEF0D3D-6A40-1846-86C6-97954928D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BBCC62-BDDB-744F-A62F-CD2CEB97BE93}"/>
              </a:ext>
            </a:extLst>
          </p:cNvPr>
          <p:cNvSpPr>
            <a:spLocks noGrp="1"/>
          </p:cNvSpPr>
          <p:nvPr>
            <p:ph type="sldNum" sz="quarter" idx="12"/>
          </p:nvPr>
        </p:nvSpPr>
        <p:spPr/>
        <p:txBody>
          <a:bodyPr/>
          <a:lstStyle/>
          <a:p>
            <a:fld id="{51F38E90-3A3A-E74A-A242-BA8F6EC55182}" type="slidenum">
              <a:rPr lang="en-US" smtClean="0"/>
              <a:t>‹#›</a:t>
            </a:fld>
            <a:endParaRPr lang="en-US"/>
          </a:p>
        </p:txBody>
      </p:sp>
    </p:spTree>
    <p:extLst>
      <p:ext uri="{BB962C8B-B14F-4D97-AF65-F5344CB8AC3E}">
        <p14:creationId xmlns:p14="http://schemas.microsoft.com/office/powerpoint/2010/main" val="2557036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D32F2-E265-B541-883E-A93029D37F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F2B391-202F-DF4E-B6CA-D30CA062A0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D3E73CA-9D06-8147-A434-08DB3403912A}"/>
              </a:ext>
            </a:extLst>
          </p:cNvPr>
          <p:cNvSpPr>
            <a:spLocks noGrp="1"/>
          </p:cNvSpPr>
          <p:nvPr>
            <p:ph type="dt" sz="half" idx="10"/>
          </p:nvPr>
        </p:nvSpPr>
        <p:spPr/>
        <p:txBody>
          <a:bodyPr/>
          <a:lstStyle/>
          <a:p>
            <a:fld id="{0D2A6236-D66A-A944-8FDE-6E7DD9461A23}" type="datetimeFigureOut">
              <a:rPr lang="en-US" smtClean="0"/>
              <a:t>9/17/18</a:t>
            </a:fld>
            <a:endParaRPr lang="en-US"/>
          </a:p>
        </p:txBody>
      </p:sp>
      <p:sp>
        <p:nvSpPr>
          <p:cNvPr id="5" name="Footer Placeholder 4">
            <a:extLst>
              <a:ext uri="{FF2B5EF4-FFF2-40B4-BE49-F238E27FC236}">
                <a16:creationId xmlns:a16="http://schemas.microsoft.com/office/drawing/2014/main" id="{F5E078E4-A65C-2D41-AC0A-BB9F058245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DAB72A-BE68-184E-9602-4CA9B48F9A1E}"/>
              </a:ext>
            </a:extLst>
          </p:cNvPr>
          <p:cNvSpPr>
            <a:spLocks noGrp="1"/>
          </p:cNvSpPr>
          <p:nvPr>
            <p:ph type="sldNum" sz="quarter" idx="12"/>
          </p:nvPr>
        </p:nvSpPr>
        <p:spPr/>
        <p:txBody>
          <a:bodyPr/>
          <a:lstStyle/>
          <a:p>
            <a:fld id="{51F38E90-3A3A-E74A-A242-BA8F6EC55182}" type="slidenum">
              <a:rPr lang="en-US" smtClean="0"/>
              <a:t>‹#›</a:t>
            </a:fld>
            <a:endParaRPr lang="en-US"/>
          </a:p>
        </p:txBody>
      </p:sp>
    </p:spTree>
    <p:extLst>
      <p:ext uri="{BB962C8B-B14F-4D97-AF65-F5344CB8AC3E}">
        <p14:creationId xmlns:p14="http://schemas.microsoft.com/office/powerpoint/2010/main" val="966313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92B4A-F32F-9D4D-9DC5-EDFEC49541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AD92AE-5145-DC4D-89CD-45D6F18A72F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0B81C58-3A0A-124D-96EA-A74D1ECC9FE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9CE008E-814F-ED40-B252-9F0EA3DD3898}"/>
              </a:ext>
            </a:extLst>
          </p:cNvPr>
          <p:cNvSpPr>
            <a:spLocks noGrp="1"/>
          </p:cNvSpPr>
          <p:nvPr>
            <p:ph type="dt" sz="half" idx="10"/>
          </p:nvPr>
        </p:nvSpPr>
        <p:spPr/>
        <p:txBody>
          <a:bodyPr/>
          <a:lstStyle/>
          <a:p>
            <a:fld id="{0D2A6236-D66A-A944-8FDE-6E7DD9461A23}" type="datetimeFigureOut">
              <a:rPr lang="en-US" smtClean="0"/>
              <a:t>9/17/18</a:t>
            </a:fld>
            <a:endParaRPr lang="en-US"/>
          </a:p>
        </p:txBody>
      </p:sp>
      <p:sp>
        <p:nvSpPr>
          <p:cNvPr id="6" name="Footer Placeholder 5">
            <a:extLst>
              <a:ext uri="{FF2B5EF4-FFF2-40B4-BE49-F238E27FC236}">
                <a16:creationId xmlns:a16="http://schemas.microsoft.com/office/drawing/2014/main" id="{342EF0F5-EC83-3149-A5E1-06E7135F1B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6801AE-3B16-F848-BEAA-159CF5C0A559}"/>
              </a:ext>
            </a:extLst>
          </p:cNvPr>
          <p:cNvSpPr>
            <a:spLocks noGrp="1"/>
          </p:cNvSpPr>
          <p:nvPr>
            <p:ph type="sldNum" sz="quarter" idx="12"/>
          </p:nvPr>
        </p:nvSpPr>
        <p:spPr/>
        <p:txBody>
          <a:bodyPr/>
          <a:lstStyle/>
          <a:p>
            <a:fld id="{51F38E90-3A3A-E74A-A242-BA8F6EC55182}" type="slidenum">
              <a:rPr lang="en-US" smtClean="0"/>
              <a:t>‹#›</a:t>
            </a:fld>
            <a:endParaRPr lang="en-US"/>
          </a:p>
        </p:txBody>
      </p:sp>
    </p:spTree>
    <p:extLst>
      <p:ext uri="{BB962C8B-B14F-4D97-AF65-F5344CB8AC3E}">
        <p14:creationId xmlns:p14="http://schemas.microsoft.com/office/powerpoint/2010/main" val="3327908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EB8F6-A9BC-F44D-B5AF-DC0872F59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35B64E-D619-5640-B627-B1B7B5D7F2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415FE86-29A8-D84C-A54C-1F92603363D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65AB42-9D58-6C4D-B820-1AAEC1563B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756C65A-5E98-4545-BB5A-A4948D7F332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3396E4-E832-1149-883C-D2518010F829}"/>
              </a:ext>
            </a:extLst>
          </p:cNvPr>
          <p:cNvSpPr>
            <a:spLocks noGrp="1"/>
          </p:cNvSpPr>
          <p:nvPr>
            <p:ph type="dt" sz="half" idx="10"/>
          </p:nvPr>
        </p:nvSpPr>
        <p:spPr/>
        <p:txBody>
          <a:bodyPr/>
          <a:lstStyle/>
          <a:p>
            <a:fld id="{0D2A6236-D66A-A944-8FDE-6E7DD9461A23}" type="datetimeFigureOut">
              <a:rPr lang="en-US" smtClean="0"/>
              <a:t>9/17/18</a:t>
            </a:fld>
            <a:endParaRPr lang="en-US"/>
          </a:p>
        </p:txBody>
      </p:sp>
      <p:sp>
        <p:nvSpPr>
          <p:cNvPr id="8" name="Footer Placeholder 7">
            <a:extLst>
              <a:ext uri="{FF2B5EF4-FFF2-40B4-BE49-F238E27FC236}">
                <a16:creationId xmlns:a16="http://schemas.microsoft.com/office/drawing/2014/main" id="{A4C07B56-9469-C644-B753-90301F667A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35511CB-2EF5-684F-8922-AF18B9AD1F3F}"/>
              </a:ext>
            </a:extLst>
          </p:cNvPr>
          <p:cNvSpPr>
            <a:spLocks noGrp="1"/>
          </p:cNvSpPr>
          <p:nvPr>
            <p:ph type="sldNum" sz="quarter" idx="12"/>
          </p:nvPr>
        </p:nvSpPr>
        <p:spPr/>
        <p:txBody>
          <a:bodyPr/>
          <a:lstStyle/>
          <a:p>
            <a:fld id="{51F38E90-3A3A-E74A-A242-BA8F6EC55182}" type="slidenum">
              <a:rPr lang="en-US" smtClean="0"/>
              <a:t>‹#›</a:t>
            </a:fld>
            <a:endParaRPr lang="en-US"/>
          </a:p>
        </p:txBody>
      </p:sp>
    </p:spTree>
    <p:extLst>
      <p:ext uri="{BB962C8B-B14F-4D97-AF65-F5344CB8AC3E}">
        <p14:creationId xmlns:p14="http://schemas.microsoft.com/office/powerpoint/2010/main" val="193954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BF0DE-C084-1142-B069-1440EE6A79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F86C59-C8EA-F548-B177-20F4DECC2A10}"/>
              </a:ext>
            </a:extLst>
          </p:cNvPr>
          <p:cNvSpPr>
            <a:spLocks noGrp="1"/>
          </p:cNvSpPr>
          <p:nvPr>
            <p:ph type="dt" sz="half" idx="10"/>
          </p:nvPr>
        </p:nvSpPr>
        <p:spPr/>
        <p:txBody>
          <a:bodyPr/>
          <a:lstStyle/>
          <a:p>
            <a:fld id="{0D2A6236-D66A-A944-8FDE-6E7DD9461A23}" type="datetimeFigureOut">
              <a:rPr lang="en-US" smtClean="0"/>
              <a:t>9/17/18</a:t>
            </a:fld>
            <a:endParaRPr lang="en-US"/>
          </a:p>
        </p:txBody>
      </p:sp>
      <p:sp>
        <p:nvSpPr>
          <p:cNvPr id="4" name="Footer Placeholder 3">
            <a:extLst>
              <a:ext uri="{FF2B5EF4-FFF2-40B4-BE49-F238E27FC236}">
                <a16:creationId xmlns:a16="http://schemas.microsoft.com/office/drawing/2014/main" id="{59FE935F-62AC-E142-A1C8-056D731C2D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BCBD91-3D92-B243-A7F1-F995EEA238B0}"/>
              </a:ext>
            </a:extLst>
          </p:cNvPr>
          <p:cNvSpPr>
            <a:spLocks noGrp="1"/>
          </p:cNvSpPr>
          <p:nvPr>
            <p:ph type="sldNum" sz="quarter" idx="12"/>
          </p:nvPr>
        </p:nvSpPr>
        <p:spPr/>
        <p:txBody>
          <a:bodyPr/>
          <a:lstStyle/>
          <a:p>
            <a:fld id="{51F38E90-3A3A-E74A-A242-BA8F6EC55182}" type="slidenum">
              <a:rPr lang="en-US" smtClean="0"/>
              <a:t>‹#›</a:t>
            </a:fld>
            <a:endParaRPr lang="en-US"/>
          </a:p>
        </p:txBody>
      </p:sp>
    </p:spTree>
    <p:extLst>
      <p:ext uri="{BB962C8B-B14F-4D97-AF65-F5344CB8AC3E}">
        <p14:creationId xmlns:p14="http://schemas.microsoft.com/office/powerpoint/2010/main" val="158759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0C1FEBC-6F10-D342-8DB3-0174724261D4}"/>
              </a:ext>
            </a:extLst>
          </p:cNvPr>
          <p:cNvSpPr>
            <a:spLocks noGrp="1"/>
          </p:cNvSpPr>
          <p:nvPr>
            <p:ph type="dt" sz="half" idx="10"/>
          </p:nvPr>
        </p:nvSpPr>
        <p:spPr/>
        <p:txBody>
          <a:bodyPr/>
          <a:lstStyle/>
          <a:p>
            <a:fld id="{0D2A6236-D66A-A944-8FDE-6E7DD9461A23}" type="datetimeFigureOut">
              <a:rPr lang="en-US" smtClean="0"/>
              <a:t>9/17/18</a:t>
            </a:fld>
            <a:endParaRPr lang="en-US"/>
          </a:p>
        </p:txBody>
      </p:sp>
      <p:sp>
        <p:nvSpPr>
          <p:cNvPr id="3" name="Footer Placeholder 2">
            <a:extLst>
              <a:ext uri="{FF2B5EF4-FFF2-40B4-BE49-F238E27FC236}">
                <a16:creationId xmlns:a16="http://schemas.microsoft.com/office/drawing/2014/main" id="{C7739A8A-30DA-B648-B2F0-4F0792ACA22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78CFB9-2637-294B-8795-654FB9FF5B05}"/>
              </a:ext>
            </a:extLst>
          </p:cNvPr>
          <p:cNvSpPr>
            <a:spLocks noGrp="1"/>
          </p:cNvSpPr>
          <p:nvPr>
            <p:ph type="sldNum" sz="quarter" idx="12"/>
          </p:nvPr>
        </p:nvSpPr>
        <p:spPr/>
        <p:txBody>
          <a:bodyPr/>
          <a:lstStyle/>
          <a:p>
            <a:fld id="{51F38E90-3A3A-E74A-A242-BA8F6EC55182}" type="slidenum">
              <a:rPr lang="en-US" smtClean="0"/>
              <a:t>‹#›</a:t>
            </a:fld>
            <a:endParaRPr lang="en-US"/>
          </a:p>
        </p:txBody>
      </p:sp>
    </p:spTree>
    <p:extLst>
      <p:ext uri="{BB962C8B-B14F-4D97-AF65-F5344CB8AC3E}">
        <p14:creationId xmlns:p14="http://schemas.microsoft.com/office/powerpoint/2010/main" val="3386568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246AC-6ECB-414F-9F89-E04A6BFB71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13BF95-5648-6447-B09E-9A9D1310C1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E1E264-4775-F648-86F0-9F51D290CC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999CE1-3CEB-F74A-8772-5360ADB2A7BB}"/>
              </a:ext>
            </a:extLst>
          </p:cNvPr>
          <p:cNvSpPr>
            <a:spLocks noGrp="1"/>
          </p:cNvSpPr>
          <p:nvPr>
            <p:ph type="dt" sz="half" idx="10"/>
          </p:nvPr>
        </p:nvSpPr>
        <p:spPr/>
        <p:txBody>
          <a:bodyPr/>
          <a:lstStyle/>
          <a:p>
            <a:fld id="{0D2A6236-D66A-A944-8FDE-6E7DD9461A23}" type="datetimeFigureOut">
              <a:rPr lang="en-US" smtClean="0"/>
              <a:t>9/17/18</a:t>
            </a:fld>
            <a:endParaRPr lang="en-US"/>
          </a:p>
        </p:txBody>
      </p:sp>
      <p:sp>
        <p:nvSpPr>
          <p:cNvPr id="6" name="Footer Placeholder 5">
            <a:extLst>
              <a:ext uri="{FF2B5EF4-FFF2-40B4-BE49-F238E27FC236}">
                <a16:creationId xmlns:a16="http://schemas.microsoft.com/office/drawing/2014/main" id="{DCECD27B-90A4-B444-9CA6-76774BF6BB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B52D63-AC1C-9440-810B-7976840196B6}"/>
              </a:ext>
            </a:extLst>
          </p:cNvPr>
          <p:cNvSpPr>
            <a:spLocks noGrp="1"/>
          </p:cNvSpPr>
          <p:nvPr>
            <p:ph type="sldNum" sz="quarter" idx="12"/>
          </p:nvPr>
        </p:nvSpPr>
        <p:spPr/>
        <p:txBody>
          <a:bodyPr/>
          <a:lstStyle/>
          <a:p>
            <a:fld id="{51F38E90-3A3A-E74A-A242-BA8F6EC55182}" type="slidenum">
              <a:rPr lang="en-US" smtClean="0"/>
              <a:t>‹#›</a:t>
            </a:fld>
            <a:endParaRPr lang="en-US"/>
          </a:p>
        </p:txBody>
      </p:sp>
    </p:spTree>
    <p:extLst>
      <p:ext uri="{BB962C8B-B14F-4D97-AF65-F5344CB8AC3E}">
        <p14:creationId xmlns:p14="http://schemas.microsoft.com/office/powerpoint/2010/main" val="2341316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0F002-301C-604C-8798-826C5268A3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8BCACC-38DB-4748-8B2D-CEDF1D0A92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78AFE46-DA60-184A-B9CB-051EB5323E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BC7724-5581-CE4C-871E-6A853BF1242F}"/>
              </a:ext>
            </a:extLst>
          </p:cNvPr>
          <p:cNvSpPr>
            <a:spLocks noGrp="1"/>
          </p:cNvSpPr>
          <p:nvPr>
            <p:ph type="dt" sz="half" idx="10"/>
          </p:nvPr>
        </p:nvSpPr>
        <p:spPr/>
        <p:txBody>
          <a:bodyPr/>
          <a:lstStyle/>
          <a:p>
            <a:fld id="{0D2A6236-D66A-A944-8FDE-6E7DD9461A23}" type="datetimeFigureOut">
              <a:rPr lang="en-US" smtClean="0"/>
              <a:t>9/17/18</a:t>
            </a:fld>
            <a:endParaRPr lang="en-US"/>
          </a:p>
        </p:txBody>
      </p:sp>
      <p:sp>
        <p:nvSpPr>
          <p:cNvPr id="6" name="Footer Placeholder 5">
            <a:extLst>
              <a:ext uri="{FF2B5EF4-FFF2-40B4-BE49-F238E27FC236}">
                <a16:creationId xmlns:a16="http://schemas.microsoft.com/office/drawing/2014/main" id="{4CD8B179-5ACD-2E44-B2E4-CB711B0AB4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923B92-ABAD-2D44-92D1-6FD1E1234680}"/>
              </a:ext>
            </a:extLst>
          </p:cNvPr>
          <p:cNvSpPr>
            <a:spLocks noGrp="1"/>
          </p:cNvSpPr>
          <p:nvPr>
            <p:ph type="sldNum" sz="quarter" idx="12"/>
          </p:nvPr>
        </p:nvSpPr>
        <p:spPr/>
        <p:txBody>
          <a:bodyPr/>
          <a:lstStyle/>
          <a:p>
            <a:fld id="{51F38E90-3A3A-E74A-A242-BA8F6EC55182}" type="slidenum">
              <a:rPr lang="en-US" smtClean="0"/>
              <a:t>‹#›</a:t>
            </a:fld>
            <a:endParaRPr lang="en-US"/>
          </a:p>
        </p:txBody>
      </p:sp>
    </p:spTree>
    <p:extLst>
      <p:ext uri="{BB962C8B-B14F-4D97-AF65-F5344CB8AC3E}">
        <p14:creationId xmlns:p14="http://schemas.microsoft.com/office/powerpoint/2010/main" val="2389369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6CDC3C-457E-4F44-8B49-79E9F5F77B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05C2E40-352E-6346-88C1-A0885F4349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B66417-4C22-5248-B328-989DBC3098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2A6236-D66A-A944-8FDE-6E7DD9461A23}" type="datetimeFigureOut">
              <a:rPr lang="en-US" smtClean="0"/>
              <a:t>9/17/18</a:t>
            </a:fld>
            <a:endParaRPr lang="en-US"/>
          </a:p>
        </p:txBody>
      </p:sp>
      <p:sp>
        <p:nvSpPr>
          <p:cNvPr id="5" name="Footer Placeholder 4">
            <a:extLst>
              <a:ext uri="{FF2B5EF4-FFF2-40B4-BE49-F238E27FC236}">
                <a16:creationId xmlns:a16="http://schemas.microsoft.com/office/drawing/2014/main" id="{CB2BA204-D530-0144-A68C-2C06391D43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3CF19F-C7AB-D54F-AB93-47C86191DE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F38E90-3A3A-E74A-A242-BA8F6EC55182}" type="slidenum">
              <a:rPr lang="en-US" smtClean="0"/>
              <a:t>‹#›</a:t>
            </a:fld>
            <a:endParaRPr lang="en-US"/>
          </a:p>
        </p:txBody>
      </p:sp>
    </p:spTree>
    <p:extLst>
      <p:ext uri="{BB962C8B-B14F-4D97-AF65-F5344CB8AC3E}">
        <p14:creationId xmlns:p14="http://schemas.microsoft.com/office/powerpoint/2010/main" val="891776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5DA95-4063-5440-B858-99ECCB59CC4F}"/>
              </a:ext>
            </a:extLst>
          </p:cNvPr>
          <p:cNvSpPr>
            <a:spLocks noGrp="1"/>
          </p:cNvSpPr>
          <p:nvPr>
            <p:ph type="ctrTitle"/>
          </p:nvPr>
        </p:nvSpPr>
        <p:spPr/>
        <p:txBody>
          <a:bodyPr>
            <a:normAutofit/>
          </a:bodyPr>
          <a:lstStyle/>
          <a:p>
            <a:r>
              <a:rPr lang="en-US" dirty="0"/>
              <a:t>Overview of Collaboration in the Online Classroom</a:t>
            </a:r>
          </a:p>
        </p:txBody>
      </p:sp>
      <p:sp>
        <p:nvSpPr>
          <p:cNvPr id="3" name="Subtitle 2">
            <a:extLst>
              <a:ext uri="{FF2B5EF4-FFF2-40B4-BE49-F238E27FC236}">
                <a16:creationId xmlns:a16="http://schemas.microsoft.com/office/drawing/2014/main" id="{C8559B2A-BB1F-4D4B-A819-EF2CA032AE81}"/>
              </a:ext>
            </a:extLst>
          </p:cNvPr>
          <p:cNvSpPr>
            <a:spLocks noGrp="1"/>
          </p:cNvSpPr>
          <p:nvPr>
            <p:ph type="subTitle" idx="1"/>
          </p:nvPr>
        </p:nvSpPr>
        <p:spPr/>
        <p:txBody>
          <a:bodyPr>
            <a:normAutofit/>
          </a:bodyPr>
          <a:lstStyle/>
          <a:p>
            <a:pPr lvl="0"/>
            <a:r>
              <a:rPr lang="en-US" dirty="0"/>
              <a:t>Illinois Online Network</a:t>
            </a:r>
          </a:p>
        </p:txBody>
      </p:sp>
    </p:spTree>
    <p:extLst>
      <p:ext uri="{BB962C8B-B14F-4D97-AF65-F5344CB8AC3E}">
        <p14:creationId xmlns:p14="http://schemas.microsoft.com/office/powerpoint/2010/main" val="4266794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A08F9-4728-2B45-B21E-9EE781B03859}"/>
              </a:ext>
            </a:extLst>
          </p:cNvPr>
          <p:cNvSpPr>
            <a:spLocks noGrp="1"/>
          </p:cNvSpPr>
          <p:nvPr>
            <p:ph type="title"/>
          </p:nvPr>
        </p:nvSpPr>
        <p:spPr/>
        <p:txBody>
          <a:bodyPr>
            <a:normAutofit/>
          </a:bodyPr>
          <a:lstStyle/>
          <a:p>
            <a:r>
              <a:rPr lang="en-US" dirty="0"/>
              <a:t>What is collaborative learning?</a:t>
            </a:r>
          </a:p>
        </p:txBody>
      </p:sp>
      <p:sp>
        <p:nvSpPr>
          <p:cNvPr id="3" name="Content Placeholder 2">
            <a:extLst>
              <a:ext uri="{FF2B5EF4-FFF2-40B4-BE49-F238E27FC236}">
                <a16:creationId xmlns:a16="http://schemas.microsoft.com/office/drawing/2014/main" id="{05477F9D-A0F7-CE41-B3E4-3570EF9CC628}"/>
              </a:ext>
            </a:extLst>
          </p:cNvPr>
          <p:cNvSpPr>
            <a:spLocks noGrp="1"/>
          </p:cNvSpPr>
          <p:nvPr>
            <p:ph idx="1"/>
          </p:nvPr>
        </p:nvSpPr>
        <p:spPr/>
        <p:txBody>
          <a:bodyPr>
            <a:normAutofit/>
          </a:bodyPr>
          <a:lstStyle/>
          <a:p>
            <a:r>
              <a:rPr lang="en-US" dirty="0"/>
              <a:t>cooperative learning</a:t>
            </a:r>
          </a:p>
          <a:p>
            <a:r>
              <a:rPr lang="en-US" dirty="0"/>
              <a:t>student team learning</a:t>
            </a:r>
          </a:p>
          <a:p>
            <a:r>
              <a:rPr lang="en-US" dirty="0"/>
              <a:t>group investigation</a:t>
            </a:r>
          </a:p>
          <a:p>
            <a:r>
              <a:rPr lang="en-US" dirty="0"/>
              <a:t>collaborative learning</a:t>
            </a:r>
          </a:p>
          <a:p>
            <a:pPr lvl="0"/>
            <a:endParaRPr lang="en-US" dirty="0"/>
          </a:p>
          <a:p>
            <a:pPr marL="0" lvl="0" indent="0">
              <a:buNone/>
            </a:pPr>
            <a:r>
              <a:rPr lang="en-US" dirty="0"/>
              <a:t>While each of these approaches may differ in certain aspects of learning and instructional design, such as group structure and teacher role, there are certain attributes that are considered common to all group learning approaches (Stahl, 1994).</a:t>
            </a:r>
          </a:p>
        </p:txBody>
      </p:sp>
    </p:spTree>
    <p:extLst>
      <p:ext uri="{BB962C8B-B14F-4D97-AF65-F5344CB8AC3E}">
        <p14:creationId xmlns:p14="http://schemas.microsoft.com/office/powerpoint/2010/main" val="35652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11C31-F78A-0143-91F6-0383AB1E61BC}"/>
              </a:ext>
            </a:extLst>
          </p:cNvPr>
          <p:cNvSpPr>
            <a:spLocks noGrp="1"/>
          </p:cNvSpPr>
          <p:nvPr>
            <p:ph type="title"/>
          </p:nvPr>
        </p:nvSpPr>
        <p:spPr/>
        <p:txBody>
          <a:bodyPr>
            <a:normAutofit/>
          </a:bodyPr>
          <a:lstStyle/>
          <a:p>
            <a:r>
              <a:rPr lang="en-US" dirty="0"/>
              <a:t>Common characteristics of group learning</a:t>
            </a:r>
          </a:p>
        </p:txBody>
      </p:sp>
      <p:sp>
        <p:nvSpPr>
          <p:cNvPr id="3" name="Content Placeholder 2">
            <a:extLst>
              <a:ext uri="{FF2B5EF4-FFF2-40B4-BE49-F238E27FC236}">
                <a16:creationId xmlns:a16="http://schemas.microsoft.com/office/drawing/2014/main" id="{F8D7CEC5-6CA9-D745-802A-F7D70F073429}"/>
              </a:ext>
            </a:extLst>
          </p:cNvPr>
          <p:cNvSpPr>
            <a:spLocks noGrp="1"/>
          </p:cNvSpPr>
          <p:nvPr>
            <p:ph idx="1"/>
          </p:nvPr>
        </p:nvSpPr>
        <p:spPr/>
        <p:txBody>
          <a:bodyPr>
            <a:normAutofit/>
          </a:bodyPr>
          <a:lstStyle/>
          <a:p>
            <a:pPr lvl="0"/>
            <a:r>
              <a:rPr lang="en-US" dirty="0"/>
              <a:t>a group-learning task is designed based on shared learning goals </a:t>
            </a:r>
          </a:p>
          <a:p>
            <a:pPr lvl="0"/>
            <a:r>
              <a:rPr lang="en-US" dirty="0"/>
              <a:t>small-group learning takes place in groups of between 3-5 students </a:t>
            </a:r>
          </a:p>
          <a:p>
            <a:pPr lvl="0"/>
            <a:r>
              <a:rPr lang="en-US" dirty="0"/>
              <a:t>cooperative behavior involves trust-building activities, joint planning, and an understanding of team support conduct </a:t>
            </a:r>
          </a:p>
          <a:p>
            <a:pPr lvl="0"/>
            <a:r>
              <a:rPr lang="en-US" dirty="0"/>
              <a:t>positive interdependence is developed through setting mutual goals </a:t>
            </a:r>
          </a:p>
          <a:p>
            <a:pPr lvl="0"/>
            <a:r>
              <a:rPr lang="en-US" dirty="0"/>
              <a:t>individual accountability, role fulfillment, and task commitment are expected of students.</a:t>
            </a:r>
          </a:p>
        </p:txBody>
      </p:sp>
    </p:spTree>
    <p:extLst>
      <p:ext uri="{BB962C8B-B14F-4D97-AF65-F5344CB8AC3E}">
        <p14:creationId xmlns:p14="http://schemas.microsoft.com/office/powerpoint/2010/main" val="3906109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74B3E-250E-BE4E-8875-78612AEE401A}"/>
              </a:ext>
            </a:extLst>
          </p:cNvPr>
          <p:cNvSpPr>
            <a:spLocks noGrp="1"/>
          </p:cNvSpPr>
          <p:nvPr>
            <p:ph type="title"/>
          </p:nvPr>
        </p:nvSpPr>
        <p:spPr/>
        <p:txBody>
          <a:bodyPr>
            <a:normAutofit/>
          </a:bodyPr>
          <a:lstStyle/>
          <a:p>
            <a:r>
              <a:rPr lang="en-US" dirty="0"/>
              <a:t>Benefits of collaborative learning</a:t>
            </a:r>
          </a:p>
        </p:txBody>
      </p:sp>
      <p:sp>
        <p:nvSpPr>
          <p:cNvPr id="3" name="Content Placeholder 2">
            <a:extLst>
              <a:ext uri="{FF2B5EF4-FFF2-40B4-BE49-F238E27FC236}">
                <a16:creationId xmlns:a16="http://schemas.microsoft.com/office/drawing/2014/main" id="{CA0CFAFE-0112-8241-9CB2-34AD9F4E0FA1}"/>
              </a:ext>
            </a:extLst>
          </p:cNvPr>
          <p:cNvSpPr>
            <a:spLocks noGrp="1"/>
          </p:cNvSpPr>
          <p:nvPr>
            <p:ph idx="1"/>
          </p:nvPr>
        </p:nvSpPr>
        <p:spPr/>
        <p:txBody>
          <a:bodyPr/>
          <a:lstStyle/>
          <a:p>
            <a:pPr lvl="0"/>
            <a:r>
              <a:rPr lang="en-US" dirty="0"/>
              <a:t>Increased cognitive achievement </a:t>
            </a:r>
          </a:p>
          <a:p>
            <a:pPr lvl="0"/>
            <a:r>
              <a:rPr lang="en-US" dirty="0"/>
              <a:t>Promotion of higher-level thinking skills </a:t>
            </a:r>
          </a:p>
          <a:p>
            <a:pPr lvl="0"/>
            <a:r>
              <a:rPr lang="en-US" dirty="0"/>
              <a:t>Improved self-esteem and satisfaction from helping others </a:t>
            </a:r>
          </a:p>
          <a:p>
            <a:pPr lvl="0"/>
            <a:r>
              <a:rPr lang="en-US" dirty="0"/>
              <a:t>Development of teamwork skills, including negotiation and conflict resolution</a:t>
            </a:r>
          </a:p>
        </p:txBody>
      </p:sp>
    </p:spTree>
    <p:extLst>
      <p:ext uri="{BB962C8B-B14F-4D97-AF65-F5344CB8AC3E}">
        <p14:creationId xmlns:p14="http://schemas.microsoft.com/office/powerpoint/2010/main" val="3963671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42A17-9B91-EA42-AB6F-41A1E04C8B11}"/>
              </a:ext>
            </a:extLst>
          </p:cNvPr>
          <p:cNvSpPr>
            <a:spLocks noGrp="1"/>
          </p:cNvSpPr>
          <p:nvPr>
            <p:ph type="title"/>
          </p:nvPr>
        </p:nvSpPr>
        <p:spPr/>
        <p:txBody>
          <a:bodyPr>
            <a:normAutofit/>
          </a:bodyPr>
          <a:lstStyle/>
          <a:p>
            <a:r>
              <a:rPr lang="en-US" dirty="0"/>
              <a:t>Barriers of collaborative learning </a:t>
            </a:r>
            <a:br>
              <a:rPr lang="en-US" dirty="0"/>
            </a:br>
            <a:r>
              <a:rPr lang="en-US" dirty="0"/>
              <a:t>…for Students</a:t>
            </a:r>
          </a:p>
        </p:txBody>
      </p:sp>
      <p:sp>
        <p:nvSpPr>
          <p:cNvPr id="3" name="Content Placeholder 2">
            <a:extLst>
              <a:ext uri="{FF2B5EF4-FFF2-40B4-BE49-F238E27FC236}">
                <a16:creationId xmlns:a16="http://schemas.microsoft.com/office/drawing/2014/main" id="{43387E08-032F-994B-8B46-3C3C572234C7}"/>
              </a:ext>
            </a:extLst>
          </p:cNvPr>
          <p:cNvSpPr>
            <a:spLocks noGrp="1"/>
          </p:cNvSpPr>
          <p:nvPr>
            <p:ph idx="1"/>
          </p:nvPr>
        </p:nvSpPr>
        <p:spPr/>
        <p:txBody>
          <a:bodyPr/>
          <a:lstStyle/>
          <a:p>
            <a:pPr lvl="0"/>
            <a:r>
              <a:rPr lang="en-US" dirty="0"/>
              <a:t>____________________________ </a:t>
            </a:r>
          </a:p>
          <a:p>
            <a:pPr lvl="0"/>
            <a:r>
              <a:rPr lang="en-US" dirty="0"/>
              <a:t>____________________________ </a:t>
            </a:r>
          </a:p>
          <a:p>
            <a:pPr lvl="0"/>
            <a:r>
              <a:rPr lang="en-US" dirty="0"/>
              <a:t>____________________________ </a:t>
            </a:r>
          </a:p>
          <a:p>
            <a:pPr lvl="0"/>
            <a:r>
              <a:rPr lang="en-US" dirty="0"/>
              <a:t>____________________________ </a:t>
            </a:r>
          </a:p>
          <a:p>
            <a:pPr lvl="0"/>
            <a:r>
              <a:rPr lang="en-US" dirty="0"/>
              <a:t>____________________________</a:t>
            </a:r>
          </a:p>
        </p:txBody>
      </p:sp>
    </p:spTree>
    <p:extLst>
      <p:ext uri="{BB962C8B-B14F-4D97-AF65-F5344CB8AC3E}">
        <p14:creationId xmlns:p14="http://schemas.microsoft.com/office/powerpoint/2010/main" val="349944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3DBB4-5B21-634A-9639-A5A155285ED7}"/>
              </a:ext>
            </a:extLst>
          </p:cNvPr>
          <p:cNvSpPr>
            <a:spLocks noGrp="1"/>
          </p:cNvSpPr>
          <p:nvPr>
            <p:ph type="title"/>
          </p:nvPr>
        </p:nvSpPr>
        <p:spPr/>
        <p:txBody>
          <a:bodyPr>
            <a:normAutofit/>
          </a:bodyPr>
          <a:lstStyle/>
          <a:p>
            <a:r>
              <a:rPr lang="en-US" dirty="0"/>
              <a:t>Barriers of collaborative learning </a:t>
            </a:r>
            <a:br>
              <a:rPr lang="en-US" dirty="0"/>
            </a:br>
            <a:r>
              <a:rPr lang="en-US" dirty="0"/>
              <a:t>…for Instructors</a:t>
            </a:r>
          </a:p>
        </p:txBody>
      </p:sp>
      <p:sp>
        <p:nvSpPr>
          <p:cNvPr id="3" name="Content Placeholder 2">
            <a:extLst>
              <a:ext uri="{FF2B5EF4-FFF2-40B4-BE49-F238E27FC236}">
                <a16:creationId xmlns:a16="http://schemas.microsoft.com/office/drawing/2014/main" id="{A3E3B0F5-584A-5247-AA87-D2C6DF5312A8}"/>
              </a:ext>
            </a:extLst>
          </p:cNvPr>
          <p:cNvSpPr>
            <a:spLocks noGrp="1"/>
          </p:cNvSpPr>
          <p:nvPr>
            <p:ph idx="1"/>
          </p:nvPr>
        </p:nvSpPr>
        <p:spPr/>
        <p:txBody>
          <a:bodyPr/>
          <a:lstStyle/>
          <a:p>
            <a:pPr lvl="0"/>
            <a:r>
              <a:rPr lang="en-US" dirty="0"/>
              <a:t>____________________________ </a:t>
            </a:r>
          </a:p>
          <a:p>
            <a:pPr lvl="0"/>
            <a:r>
              <a:rPr lang="en-US" dirty="0"/>
              <a:t>____________________________ </a:t>
            </a:r>
          </a:p>
          <a:p>
            <a:pPr lvl="0"/>
            <a:r>
              <a:rPr lang="en-US" dirty="0"/>
              <a:t>____________________________ </a:t>
            </a:r>
          </a:p>
          <a:p>
            <a:pPr lvl="0"/>
            <a:r>
              <a:rPr lang="en-US" dirty="0"/>
              <a:t>____________________________ </a:t>
            </a:r>
          </a:p>
          <a:p>
            <a:pPr lvl="0"/>
            <a:r>
              <a:rPr lang="en-US" dirty="0"/>
              <a:t>____________________________</a:t>
            </a:r>
          </a:p>
        </p:txBody>
      </p:sp>
    </p:spTree>
    <p:extLst>
      <p:ext uri="{BB962C8B-B14F-4D97-AF65-F5344CB8AC3E}">
        <p14:creationId xmlns:p14="http://schemas.microsoft.com/office/powerpoint/2010/main" val="4117363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1B64D-94BD-274F-873C-B105BAB8650A}"/>
              </a:ext>
            </a:extLst>
          </p:cNvPr>
          <p:cNvSpPr>
            <a:spLocks noGrp="1"/>
          </p:cNvSpPr>
          <p:nvPr>
            <p:ph type="title"/>
          </p:nvPr>
        </p:nvSpPr>
        <p:spPr/>
        <p:txBody>
          <a:bodyPr>
            <a:normAutofit/>
          </a:bodyPr>
          <a:lstStyle/>
          <a:p>
            <a:r>
              <a:rPr lang="en-US" sz="4400" b="1" i="0" kern="1200" dirty="0">
                <a:solidFill>
                  <a:schemeClr val="tx1"/>
                </a:solidFill>
                <a:effectLst/>
                <a:latin typeface="+mj-lt"/>
                <a:ea typeface="+mj-ea"/>
                <a:cs typeface="+mj-cs"/>
              </a:rPr>
              <a:t>Reflections on this Activity</a:t>
            </a:r>
          </a:p>
        </p:txBody>
      </p:sp>
      <p:sp>
        <p:nvSpPr>
          <p:cNvPr id="3" name="Content Placeholder 2">
            <a:extLst>
              <a:ext uri="{FF2B5EF4-FFF2-40B4-BE49-F238E27FC236}">
                <a16:creationId xmlns:a16="http://schemas.microsoft.com/office/drawing/2014/main" id="{BF69BC59-A98C-CF45-9E4B-2ECAF30FFD93}"/>
              </a:ext>
            </a:extLst>
          </p:cNvPr>
          <p:cNvSpPr>
            <a:spLocks noGrp="1"/>
          </p:cNvSpPr>
          <p:nvPr>
            <p:ph idx="1"/>
          </p:nvPr>
        </p:nvSpPr>
        <p:spPr/>
        <p:txBody>
          <a:bodyPr/>
          <a:lstStyle/>
          <a:p>
            <a:pPr lvl="0"/>
            <a:r>
              <a:rPr lang="en-US" sz="4400" b="0" i="0" kern="1200" dirty="0">
                <a:solidFill>
                  <a:schemeClr val="tx1"/>
                </a:solidFill>
                <a:effectLst/>
                <a:latin typeface="+mj-lt"/>
                <a:ea typeface="+mj-ea"/>
                <a:cs typeface="+mj-cs"/>
              </a:rPr>
              <a:t>Small groups, randomly formed </a:t>
            </a:r>
          </a:p>
          <a:p>
            <a:pPr lvl="0"/>
            <a:r>
              <a:rPr lang="en-US" sz="4400" b="0" i="0" kern="1200" dirty="0">
                <a:solidFill>
                  <a:schemeClr val="tx1"/>
                </a:solidFill>
                <a:effectLst/>
                <a:latin typeface="+mj-lt"/>
                <a:ea typeface="+mj-ea"/>
                <a:cs typeface="+mj-cs"/>
              </a:rPr>
              <a:t>Interdependence:  shared worksheet, ideas generated by others </a:t>
            </a:r>
          </a:p>
          <a:p>
            <a:pPr lvl="0"/>
            <a:r>
              <a:rPr lang="en-US" sz="4400" b="0" i="0" kern="1200" dirty="0">
                <a:solidFill>
                  <a:schemeClr val="tx1"/>
                </a:solidFill>
                <a:effectLst/>
                <a:latin typeface="+mj-lt"/>
                <a:ea typeface="+mj-ea"/>
                <a:cs typeface="+mj-cs"/>
              </a:rPr>
              <a:t>Structure: clear process, individual roles </a:t>
            </a:r>
          </a:p>
          <a:p>
            <a:pPr lvl="0"/>
            <a:r>
              <a:rPr lang="en-US" sz="4400" b="0" i="0" kern="1200" dirty="0">
                <a:solidFill>
                  <a:schemeClr val="tx1"/>
                </a:solidFill>
                <a:effectLst/>
                <a:latin typeface="+mj-lt"/>
                <a:ea typeface="+mj-ea"/>
                <a:cs typeface="+mj-cs"/>
              </a:rPr>
              <a:t>Peer-to-peer interaction </a:t>
            </a:r>
          </a:p>
          <a:p>
            <a:pPr lvl="0"/>
            <a:r>
              <a:rPr lang="en-US" sz="4400" b="0" i="0" kern="1200" dirty="0">
                <a:solidFill>
                  <a:schemeClr val="tx1"/>
                </a:solidFill>
                <a:effectLst/>
                <a:latin typeface="+mj-lt"/>
                <a:ea typeface="+mj-ea"/>
                <a:cs typeface="+mj-cs"/>
              </a:rPr>
              <a:t>Instructor monitored groups</a:t>
            </a:r>
          </a:p>
          <a:p>
            <a:endParaRPr lang="en-US" dirty="0"/>
          </a:p>
        </p:txBody>
      </p:sp>
    </p:spTree>
    <p:extLst>
      <p:ext uri="{BB962C8B-B14F-4D97-AF65-F5344CB8AC3E}">
        <p14:creationId xmlns:p14="http://schemas.microsoft.com/office/powerpoint/2010/main" val="30005868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194</Words>
  <Application>Microsoft Macintosh PowerPoint</Application>
  <PresentationFormat>Widescreen</PresentationFormat>
  <Paragraphs>45</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Overview of Collaboration in the Online Classroom</vt:lpstr>
      <vt:lpstr>What is collaborative learning?</vt:lpstr>
      <vt:lpstr>Common characteristics of group learning</vt:lpstr>
      <vt:lpstr>Benefits of collaborative learning</vt:lpstr>
      <vt:lpstr>Barriers of collaborative learning  …for Students</vt:lpstr>
      <vt:lpstr>Barriers of collaborative learning  …for Instructors</vt:lpstr>
      <vt:lpstr>Reflections on this Activity</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Collaboration in the Online Classroom</dc:title>
  <dc:creator>Microsoft Office User</dc:creator>
  <cp:lastModifiedBy>Microsoft Office User</cp:lastModifiedBy>
  <cp:revision>1</cp:revision>
  <dcterms:created xsi:type="dcterms:W3CDTF">2018-09-17T14:01:19Z</dcterms:created>
  <dcterms:modified xsi:type="dcterms:W3CDTF">2018-09-17T14:08:27Z</dcterms:modified>
</cp:coreProperties>
</file>