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5"/>
    <p:restoredTop sz="86421"/>
  </p:normalViewPr>
  <p:slideViewPr>
    <p:cSldViewPr snapToGrid="0" snapToObjects="1" showGuides="1">
      <p:cViewPr varScale="1">
        <p:scale>
          <a:sx n="61" d="100"/>
          <a:sy n="61" d="100"/>
        </p:scale>
        <p:origin x="224" y="1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B4AA6-A016-A642-BB6D-993B9155BC80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28BBF-6D6C-0A44-9027-163301AFD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6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3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40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27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12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32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30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10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01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628BBF-6D6C-0A44-9027-163301AFD9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24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4BE25-D821-B74B-BDC7-FDBA9A005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A6B7DD-4BEE-4240-9CBA-5BCD4A165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7B4B1-D0D7-964E-9DEF-D47A2255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96C98-1899-FC48-BDE9-962E374C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C0A0F-D744-014B-8BF0-04E162A4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967CB-885B-6C43-B0AF-76FBFD94A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E1A92-06CA-654A-ACCE-F2EE81BCD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ECBE7-DABA-F14E-AE98-BE50BD8F1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27D0F-64BB-F544-919A-755D0A0BA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860C9-DDB4-AE44-88D6-D55E4E88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70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D5BA0-6355-F543-967C-BB3F4C0F39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4DBBB-751D-084D-BE76-2F9AF4A36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2C11E-36AF-4743-978D-22AF6EAE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D2832-3498-E444-93AA-1AC1701E4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57209-F52B-674B-8F0A-A31DBD420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2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89E51-34D9-444D-A534-6E5F77F6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B1CCC-33F0-FE44-A647-F8380CF7A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2B5CA-254A-4049-AE62-E9C6AA4E1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95975-EE0A-BB48-952F-09C187B2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4023D-AFE6-0C42-A853-3C6BE3D3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46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D3615-FD56-1A4D-B03E-587486F4F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3205D-66E8-8149-9590-1657AF601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1DFE6-91D1-694C-BFD4-9A33E843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9D02A-E5DF-CE4B-8C0C-2F03DCF65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FCD9E-28B8-3040-8C2F-29247EE7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7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43DCA-BC3F-5E4A-8122-0C9D0A190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D4CE7-B2B8-4C48-91A6-D99A6EF01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27047-CB44-E54A-AF53-D5521ABB0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D21C5-49B1-7448-85D5-BB0A97B7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1E604-00CE-5141-B5BC-CF81EB20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FBE58-8D37-4646-BEBE-2DD17FED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1C511-66CB-6148-80BB-43BEE74B0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BCD25A-3AF3-C040-907B-84D1AD9B3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09CFA2-1787-0C48-9AAE-FEE9D76B3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C70AD5-EDC7-834A-B4BD-00378895D7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73302-0724-6D4E-8853-7DC000805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2C4CD9-A7E4-7741-A608-E4FA888B4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DA67D8-6BD7-D449-977F-A44D3D33D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B3B5C3-C2DC-1640-82F0-78DF84318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4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5FEAB-157C-FB47-A78A-B5275055A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0E48E-0646-1146-8A4B-E9F837AB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8ADAD-A59A-354C-A55E-8BF5FC2EC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1DC59-1584-1C40-B556-1F2C098B8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BC11C-E675-7841-81F3-9AA32F8A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753BB5-5833-C147-BB94-C5D46795D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7EC7F-A394-7748-8056-0CA63703A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3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A2DF-1918-3E41-8B01-BD57DF10A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E636-BADF-4F48-AE1E-620D2DC01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FFB7F-AFCC-814B-97E6-B16E204B2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765C1-B8C4-BA49-893D-115EC53B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39995-76ED-CC4C-AB9E-16FC74EA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8B4CC-0883-2340-82CC-70EC75652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8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29C2-FCB5-7843-B3E3-FA907F489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F5B1DE-3DE6-2E4C-ABA8-80C2B9FC8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A503C-FF7C-5645-ACFA-EA34BE04D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AFF3A-F513-3249-9DFB-AB325450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FFBE3-41A6-6F4E-83F0-97751167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740545-2A85-E246-AA53-74F74B9D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7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16BEFD-F1CC-B64B-A323-98442DDC9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36844-3BA0-3D4D-8B14-18E1A8716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A9D6B-7B68-954D-9C67-EAEC5EC8FA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3A7C-1D3C-A64C-8A05-46B5B0E21E5F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14ECF-BE72-D74D-8608-392647B5A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C7BCD-0499-AE48-9911-7C2D642354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9CDD-A40E-7042-92E1-79B78978C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0829-1226-2A4A-8E73-76D9C7CDF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292316" cy="3279516"/>
          </a:xfrm>
        </p:spPr>
        <p:txBody>
          <a:bodyPr>
            <a:normAutofit fontScale="90000"/>
          </a:bodyPr>
          <a:lstStyle/>
          <a:p>
            <a:r>
              <a:rPr lang="en-US" dirty="0"/>
              <a:t>Conference Roles &amp; Structures:</a:t>
            </a:r>
          </a:p>
          <a:p>
            <a:r>
              <a:rPr lang="en-US" dirty="0"/>
              <a:t>Organizing Asynchronous Discussions to Promote Interaction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93D659-F265-DC44-ADF1-1E28D96E5E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7060"/>
            <a:ext cx="9144000" cy="1302488"/>
          </a:xfrm>
        </p:spPr>
        <p:txBody>
          <a:bodyPr/>
          <a:lstStyle/>
          <a:p>
            <a:pPr lvl="0"/>
            <a:r>
              <a:rPr lang="en-US" dirty="0"/>
              <a:t>Illinois Online Network</a:t>
            </a:r>
          </a:p>
        </p:txBody>
      </p:sp>
    </p:spTree>
    <p:extLst>
      <p:ext uri="{BB962C8B-B14F-4D97-AF65-F5344CB8AC3E}">
        <p14:creationId xmlns:p14="http://schemas.microsoft.com/office/powerpoint/2010/main" val="112896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7D48D-8CAD-E248-92B4-258932399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Faculty Roles – Some Old, Some New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D0465-467B-8E48-8FB3-F4E6C39B1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Pedagogical </a:t>
            </a:r>
          </a:p>
          <a:p>
            <a:pPr lvl="0"/>
            <a:r>
              <a:rPr lang="en-US" dirty="0"/>
              <a:t>Managerial </a:t>
            </a:r>
          </a:p>
          <a:p>
            <a:pPr lvl="0"/>
            <a:r>
              <a:rPr lang="en-US" dirty="0"/>
              <a:t>Social </a:t>
            </a:r>
          </a:p>
          <a:p>
            <a:pPr lvl="0"/>
            <a:r>
              <a:rPr lang="en-US" dirty="0"/>
              <a:t>Technical</a:t>
            </a:r>
          </a:p>
        </p:txBody>
      </p:sp>
    </p:spTree>
    <p:extLst>
      <p:ext uri="{BB962C8B-B14F-4D97-AF65-F5344CB8AC3E}">
        <p14:creationId xmlns:p14="http://schemas.microsoft.com/office/powerpoint/2010/main" val="2345730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1A0EC-816A-F74C-A877-EB9F554E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A8A79-2758-DA49-96C7-54F66FB9B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Let’s begin Activity 2…</a:t>
            </a:r>
          </a:p>
        </p:txBody>
      </p:sp>
    </p:spTree>
    <p:extLst>
      <p:ext uri="{BB962C8B-B14F-4D97-AF65-F5344CB8AC3E}">
        <p14:creationId xmlns:p14="http://schemas.microsoft.com/office/powerpoint/2010/main" val="363753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748-5622-1740-AB1C-7E5C3975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Creating Conferences to Hold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EE8B4-1411-454D-8F7A-81F6C1FE1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The physical organization of the conferencing system lays the framework for the discussions that follow.  Building a computer conference is like designing a house.  So much of the activity within the house is influenced by its architecture.”  The design of a floor plan affects the flow of movement in a house.</a:t>
            </a:r>
          </a:p>
        </p:txBody>
      </p:sp>
    </p:spTree>
    <p:extLst>
      <p:ext uri="{BB962C8B-B14F-4D97-AF65-F5344CB8AC3E}">
        <p14:creationId xmlns:p14="http://schemas.microsoft.com/office/powerpoint/2010/main" val="2413034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818E-C18C-B545-A9E0-7B7AC799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Structuring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4DEFF-18E7-1E46-B110-4DB400114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Fewer larger conferences </a:t>
            </a:r>
          </a:p>
          <a:p>
            <a:pPr lvl="0"/>
            <a:r>
              <a:rPr lang="en-US" dirty="0"/>
              <a:t>Many smaller conferences</a:t>
            </a:r>
          </a:p>
        </p:txBody>
      </p:sp>
    </p:spTree>
    <p:extLst>
      <p:ext uri="{BB962C8B-B14F-4D97-AF65-F5344CB8AC3E}">
        <p14:creationId xmlns:p14="http://schemas.microsoft.com/office/powerpoint/2010/main" val="98033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7D080-6383-B44D-8B5E-257A37D89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Conferences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75631-E83F-4442-A099-92039DF85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Discussion Questions </a:t>
            </a:r>
          </a:p>
          <a:p>
            <a:pPr lvl="0"/>
            <a:r>
              <a:rPr lang="en-US" dirty="0"/>
              <a:t>Research Project </a:t>
            </a:r>
          </a:p>
          <a:p>
            <a:pPr lvl="0"/>
            <a:r>
              <a:rPr lang="en-US" dirty="0"/>
              <a:t>Module 1 </a:t>
            </a:r>
          </a:p>
          <a:p>
            <a:pPr lvl="0"/>
            <a:r>
              <a:rPr lang="en-US" dirty="0"/>
              <a:t>The Pub </a:t>
            </a:r>
          </a:p>
          <a:p>
            <a:pPr lvl="0"/>
            <a:r>
              <a:rPr lang="en-US" dirty="0"/>
              <a:t>The Instructor’s Office</a:t>
            </a:r>
          </a:p>
        </p:txBody>
      </p:sp>
    </p:spTree>
    <p:extLst>
      <p:ext uri="{BB962C8B-B14F-4D97-AF65-F5344CB8AC3E}">
        <p14:creationId xmlns:p14="http://schemas.microsoft.com/office/powerpoint/2010/main" val="229882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06D51-8204-1F4B-8B73-09AD7CB7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Threaded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9B979-3999-754A-84C3-8527038A3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Conversation 1</a:t>
            </a:r>
          </a:p>
          <a:p>
            <a:pPr lvl="0"/>
            <a:r>
              <a:rPr lang="en-US" dirty="0"/>
              <a:t>Student 1:  How should we begin our project?</a:t>
            </a:r>
          </a:p>
          <a:p>
            <a:pPr lvl="0"/>
            <a:r>
              <a:rPr lang="en-US" dirty="0"/>
              <a:t>Student 2:  You can do the research.</a:t>
            </a:r>
          </a:p>
          <a:p>
            <a:pPr lvl="0"/>
            <a:r>
              <a:rPr lang="en-US" dirty="0"/>
              <a:t>Student 3:  I will assemble the final paper.</a:t>
            </a:r>
          </a:p>
          <a:p>
            <a:pPr lvl="0"/>
            <a:endParaRPr lang="en-US" dirty="0"/>
          </a:p>
          <a:p>
            <a:pPr marL="0" lvl="0" indent="0">
              <a:buNone/>
            </a:pPr>
            <a:r>
              <a:rPr lang="en-US" dirty="0"/>
              <a:t>Conversation 2</a:t>
            </a:r>
          </a:p>
          <a:p>
            <a:pPr lvl="0"/>
            <a:r>
              <a:rPr lang="en-US" dirty="0"/>
              <a:t>Student 3: Research shows that we must reconsider.</a:t>
            </a:r>
          </a:p>
          <a:p>
            <a:pPr lvl="0"/>
            <a:r>
              <a:rPr lang="en-US" dirty="0"/>
              <a:t>Student 1: Yes, you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1293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5CC71-1919-C345-ACDB-DCA76720F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Unthreaded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8CB63-B142-B544-ADCA-A4ACE20C1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Conversations 1 and 2</a:t>
            </a:r>
          </a:p>
          <a:p>
            <a:pPr lvl="0"/>
            <a:r>
              <a:rPr lang="en-US" dirty="0"/>
              <a:t>Student 1:  How should we begin our project?</a:t>
            </a:r>
          </a:p>
          <a:p>
            <a:pPr lvl="0"/>
            <a:r>
              <a:rPr lang="en-US" dirty="0"/>
              <a:t>Student 4:  Are you going to the football game?</a:t>
            </a:r>
          </a:p>
          <a:p>
            <a:pPr lvl="0"/>
            <a:r>
              <a:rPr lang="en-US" dirty="0"/>
              <a:t>Student 2:  You can do the research.</a:t>
            </a:r>
          </a:p>
        </p:txBody>
      </p:sp>
    </p:spTree>
    <p:extLst>
      <p:ext uri="{BB962C8B-B14F-4D97-AF65-F5344CB8AC3E}">
        <p14:creationId xmlns:p14="http://schemas.microsoft.com/office/powerpoint/2010/main" val="298918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49C9-24D4-C844-BE92-C2C278E7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49A20-A745-D34E-8050-82DC43C82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Let’s begin Activity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999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106</Words>
  <Application>Microsoft Macintosh PowerPoint</Application>
  <PresentationFormat>Widescreen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Conference Roles &amp; Structures: Organizing Asynchronous Discussions to Promote Interaction </vt:lpstr>
      <vt:lpstr>Faculty Roles – Some Old, Some New</vt:lpstr>
      <vt:lpstr>Roles Activity</vt:lpstr>
      <vt:lpstr>Creating Conferences to Hold Messages</vt:lpstr>
      <vt:lpstr>Structuring Considerations</vt:lpstr>
      <vt:lpstr>Example Conferences</vt:lpstr>
      <vt:lpstr>Threaded Messages</vt:lpstr>
      <vt:lpstr>Unthreaded Messages</vt:lpstr>
      <vt:lpstr>Structure Activity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Roles &amp; Structures: Organizing Asynchronous Discussions to Promote Interaction </dc:title>
  <dc:creator>Microsoft Office User</dc:creator>
  <cp:lastModifiedBy>Microsoft Office User</cp:lastModifiedBy>
  <cp:revision>1</cp:revision>
  <dcterms:created xsi:type="dcterms:W3CDTF">2018-09-17T14:09:47Z</dcterms:created>
  <dcterms:modified xsi:type="dcterms:W3CDTF">2018-09-17T14:18:34Z</dcterms:modified>
</cp:coreProperties>
</file>